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19" r:id="rId1"/>
  </p:sldMasterIdLst>
  <p:notesMasterIdLst>
    <p:notesMasterId r:id="rId14"/>
  </p:notesMasterIdLst>
  <p:sldIdLst>
    <p:sldId id="300" r:id="rId2"/>
    <p:sldId id="326" r:id="rId3"/>
    <p:sldId id="311" r:id="rId4"/>
    <p:sldId id="318" r:id="rId5"/>
    <p:sldId id="319" r:id="rId6"/>
    <p:sldId id="320" r:id="rId7"/>
    <p:sldId id="321" r:id="rId8"/>
    <p:sldId id="322" r:id="rId9"/>
    <p:sldId id="323" r:id="rId10"/>
    <p:sldId id="324" r:id="rId11"/>
    <p:sldId id="325" r:id="rId12"/>
    <p:sldId id="306" r:id="rId13"/>
  </p:sldIdLst>
  <p:sldSz cx="9144000" cy="5143500" type="screen16x9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B5599"/>
    <a:srgbClr val="FDFDF9"/>
    <a:srgbClr val="F9F8EB"/>
    <a:srgbClr val="FFE1B6"/>
    <a:srgbClr val="1E6262"/>
    <a:srgbClr val="FFB48F"/>
    <a:srgbClr val="FF9867"/>
    <a:srgbClr val="CFA3DD"/>
    <a:srgbClr val="DDDDDD"/>
    <a:srgbClr val="FFED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63" autoAdjust="0"/>
    <p:restoredTop sz="94347" autoAdjust="0"/>
  </p:normalViewPr>
  <p:slideViewPr>
    <p:cSldViewPr>
      <p:cViewPr varScale="1">
        <p:scale>
          <a:sx n="136" d="100"/>
          <a:sy n="136" d="100"/>
        </p:scale>
        <p:origin x="200" y="18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6074FA-78E0-4326-A635-B70CC33A73B6}" type="datetimeFigureOut">
              <a:rPr lang="zh-CN" altLang="en-US" smtClean="0"/>
              <a:t>2018/3/11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CBA230-97EA-4AD9-86DE-E3521DBFE75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45185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CBA230-97EA-4AD9-86DE-E3521DBFE75E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42210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CBA230-97EA-4AD9-86DE-E3521DBFE75E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49321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CBA230-97EA-4AD9-86DE-E3521DBFE75E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92497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CBA230-97EA-4AD9-86DE-E3521DBFE75E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6946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CBA230-97EA-4AD9-86DE-E3521DBFE75E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91499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CBA230-97EA-4AD9-86DE-E3521DBFE75E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56669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CBA230-97EA-4AD9-86DE-E3521DBFE75E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56126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CBA230-97EA-4AD9-86DE-E3521DBFE75E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867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CBA230-97EA-4AD9-86DE-E3521DBFE75E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3106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CBA230-97EA-4AD9-86DE-E3521DBFE75E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2357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CBA230-97EA-4AD9-86DE-E3521DBFE75E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26919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CBA230-97EA-4AD9-86DE-E3521DBFE75E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57392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Relationship Id="rId3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8613"/>
            <a:ext cx="7772400" cy="11017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3B9699-B5C6-4FD5-9035-077ED5DD5BFE}" type="datetime1">
              <a:rPr lang="zh-CN" altLang="en-US" smtClean="0"/>
              <a:t>2018/3/11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xmlns="" id="{DA7DF14C-4CED-4C29-915D-0CEDCAE3114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4596376"/>
            <a:ext cx="654065" cy="423646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xmlns="" id="{EFF81FFF-7314-41E2-BC93-44AB99EAF15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5137" y="100147"/>
            <a:ext cx="1224136" cy="455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8520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bg>
      <p:bgPr>
        <a:blipFill dpi="0" rotWithShape="1">
          <a:blip r:embed="rId2">
            <a:lum/>
          </a:blip>
          <a:srcRect/>
          <a:stretch>
            <a:fillRect t="-32000" b="-3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cxnSp>
        <p:nvCxnSpPr>
          <p:cNvPr id="9" name="直线连接符 8"/>
          <p:cNvCxnSpPr/>
          <p:nvPr userDrawn="1"/>
        </p:nvCxnSpPr>
        <p:spPr>
          <a:xfrm>
            <a:off x="1255171" y="4793122"/>
            <a:ext cx="590558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1" name="灯片编号占位符 5">
            <a:extLst>
              <a:ext uri="{FF2B5EF4-FFF2-40B4-BE49-F238E27FC236}">
                <a16:creationId xmlns:a16="http://schemas.microsoft.com/office/drawing/2014/main" xmlns="" id="{3620B3D4-0ECC-42D2-9E78-04995BE2F28F}"/>
              </a:ext>
            </a:extLst>
          </p:cNvPr>
          <p:cNvSpPr txBox="1">
            <a:spLocks/>
          </p:cNvSpPr>
          <p:nvPr userDrawn="1"/>
        </p:nvSpPr>
        <p:spPr>
          <a:xfrm>
            <a:off x="6822029" y="4657492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66B0584-B574-45AA-83E6-2A50F6165E91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xmlns="" id="{1957A702-D0B1-4C94-97A4-DC7BA59DAD0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4596376"/>
            <a:ext cx="654065" cy="423646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xmlns="" id="{A034C171-49CE-417B-AFDC-33C4E32C45B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5137" y="100147"/>
            <a:ext cx="1224136" cy="455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0475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785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cxnSp>
        <p:nvCxnSpPr>
          <p:cNvPr id="9" name="直线连接符 8"/>
          <p:cNvCxnSpPr/>
          <p:nvPr userDrawn="1"/>
        </p:nvCxnSpPr>
        <p:spPr>
          <a:xfrm>
            <a:off x="1255171" y="4793122"/>
            <a:ext cx="590558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1" name="灯片编号占位符 5">
            <a:extLst>
              <a:ext uri="{FF2B5EF4-FFF2-40B4-BE49-F238E27FC236}">
                <a16:creationId xmlns:a16="http://schemas.microsoft.com/office/drawing/2014/main" xmlns="" id="{B159B2F1-B235-452C-B969-29601FCB9EAF}"/>
              </a:ext>
            </a:extLst>
          </p:cNvPr>
          <p:cNvSpPr txBox="1">
            <a:spLocks/>
          </p:cNvSpPr>
          <p:nvPr userDrawn="1"/>
        </p:nvSpPr>
        <p:spPr>
          <a:xfrm>
            <a:off x="6822029" y="4657492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66B0584-B574-45AA-83E6-2A50F6165E91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xmlns="" id="{FBB73CDB-EA14-4186-8114-75B9297794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4596376"/>
            <a:ext cx="654065" cy="423646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xmlns="" id="{F6B0DBBB-8DDD-4980-AB78-795C0B826A1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5137" y="100147"/>
            <a:ext cx="1224136" cy="455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8509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blipFill dpi="0" rotWithShape="1">
          <a:blip r:embed="rId2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>
            <a:spLocks noChangeArrowheads="1"/>
          </p:cNvSpPr>
          <p:nvPr userDrawn="1"/>
        </p:nvSpPr>
        <p:spPr bwMode="auto">
          <a:xfrm>
            <a:off x="744364" y="1347614"/>
            <a:ext cx="6256743" cy="11387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CN" sz="6800" b="1" dirty="0">
                <a:solidFill>
                  <a:srgbClr val="3B5599"/>
                </a:solidFill>
                <a:latin typeface="微软雅黑" pitchFamily="34" charset="-122"/>
                <a:ea typeface="微软雅黑" pitchFamily="34" charset="-122"/>
              </a:rPr>
              <a:t>THANK YOU</a:t>
            </a: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0544" y="2971138"/>
            <a:ext cx="1638300" cy="1638300"/>
          </a:xfrm>
          <a:prstGeom prst="rect">
            <a:avLst/>
          </a:prstGeom>
        </p:spPr>
      </p:pic>
      <p:cxnSp>
        <p:nvCxnSpPr>
          <p:cNvPr id="11" name="直线连接符 8"/>
          <p:cNvCxnSpPr/>
          <p:nvPr userDrawn="1"/>
        </p:nvCxnSpPr>
        <p:spPr>
          <a:xfrm>
            <a:off x="1255171" y="4793122"/>
            <a:ext cx="590558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 userDrawn="1"/>
        </p:nvSpPr>
        <p:spPr>
          <a:xfrm>
            <a:off x="8909273" y="397627"/>
            <a:ext cx="244944" cy="731121"/>
          </a:xfrm>
          <a:prstGeom prst="rect">
            <a:avLst/>
          </a:prstGeom>
          <a:solidFill>
            <a:srgbClr val="3B5599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xmlns="" id="{BBAA5F8C-F277-46DC-A5E6-C1D7868D6B7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4596376"/>
            <a:ext cx="654065" cy="42364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xmlns="" id="{491D1EB2-A849-4A04-9D49-23F96D38BBA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5137" y="100147"/>
            <a:ext cx="1224136" cy="455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182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EE871C86-D787-4E6E-A968-6C7FC7B2EF7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5137" y="100147"/>
            <a:ext cx="1224136" cy="45537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F5B42C29-21BF-4DDE-987C-2148AEB5E08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5137" y="100147"/>
            <a:ext cx="1224136" cy="455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9033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9296CD0A-6841-4BD2-8409-9FE288768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xmlns="" id="{78467281-82C7-4809-8D88-4AE22D58BE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89EE0-E511-400F-B125-CF36BA0E39AC}" type="datetime1">
              <a:rPr lang="zh-CN" altLang="en-US" smtClean="0"/>
              <a:t>2018/3/11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xmlns="" id="{7B4F3A6E-FCB5-4178-BCAC-8230CA581B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xmlns="" id="{8F45A478-C91C-45A2-9008-CC89A5902A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2716" y="1579240"/>
            <a:ext cx="7626424" cy="280947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endParaRPr dirty="0">
              <a:solidFill>
                <a:schemeClr val="tx1"/>
              </a:solidFill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1B89655C-5B1A-4EF4-A639-D480376D66D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4596376"/>
            <a:ext cx="654065" cy="42364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xmlns="" id="{E46E8749-6E1B-49D0-BE16-0F73A0D97F6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5137" y="100147"/>
            <a:ext cx="1224136" cy="455379"/>
          </a:xfrm>
          <a:prstGeom prst="rect">
            <a:avLst/>
          </a:prstGeom>
        </p:spPr>
      </p:pic>
      <p:sp>
        <p:nvSpPr>
          <p:cNvPr id="9" name="灯片编号占位符 5">
            <a:extLst>
              <a:ext uri="{FF2B5EF4-FFF2-40B4-BE49-F238E27FC236}">
                <a16:creationId xmlns:a16="http://schemas.microsoft.com/office/drawing/2014/main" xmlns="" id="{9C5DB59B-B459-402B-9478-C9EDAEC08293}"/>
              </a:ext>
            </a:extLst>
          </p:cNvPr>
          <p:cNvSpPr txBox="1">
            <a:spLocks/>
          </p:cNvSpPr>
          <p:nvPr userDrawn="1"/>
        </p:nvSpPr>
        <p:spPr>
          <a:xfrm>
            <a:off x="6822029" y="4657492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66B0584-B574-45AA-83E6-2A50F6165E91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450208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/>
          <p:cNvSpPr/>
          <p:nvPr userDrawn="1"/>
        </p:nvSpPr>
        <p:spPr>
          <a:xfrm>
            <a:off x="0" y="1408838"/>
            <a:ext cx="9144000" cy="2743200"/>
          </a:xfrm>
          <a:prstGeom prst="rect">
            <a:avLst/>
          </a:prstGeom>
          <a:solidFill>
            <a:srgbClr val="3B55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>
              <a:solidFill>
                <a:srgbClr val="F9F9F9"/>
              </a:solidFill>
              <a:latin typeface="Calibri" charset="0"/>
              <a:ea typeface="宋体" charset="0"/>
            </a:endParaRPr>
          </a:p>
        </p:txBody>
      </p:sp>
      <p:grpSp>
        <p:nvGrpSpPr>
          <p:cNvPr id="7" name="Group 4"/>
          <p:cNvGrpSpPr>
            <a:grpSpLocks noChangeAspect="1"/>
          </p:cNvGrpSpPr>
          <p:nvPr userDrawn="1"/>
        </p:nvGrpSpPr>
        <p:grpSpPr bwMode="auto">
          <a:xfrm rot="1525552">
            <a:off x="1538387" y="1597118"/>
            <a:ext cx="1622580" cy="2311982"/>
            <a:chOff x="622" y="513"/>
            <a:chExt cx="1679" cy="2393"/>
          </a:xfrm>
          <a:noFill/>
        </p:grpSpPr>
        <p:sp>
          <p:nvSpPr>
            <p:cNvPr id="8" name="AutoShape 3"/>
            <p:cNvSpPr>
              <a:spLocks noChangeAspect="1" noChangeArrowheads="1" noTextEdit="1"/>
            </p:cNvSpPr>
            <p:nvPr/>
          </p:nvSpPr>
          <p:spPr bwMode="auto">
            <a:xfrm>
              <a:off x="624" y="516"/>
              <a:ext cx="1675" cy="238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lIns="121920" tIns="60960" rIns="121920" bIns="6096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320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9" name="Freeform 5"/>
            <p:cNvSpPr>
              <a:spLocks/>
            </p:cNvSpPr>
            <p:nvPr/>
          </p:nvSpPr>
          <p:spPr bwMode="auto">
            <a:xfrm>
              <a:off x="1146" y="1502"/>
              <a:ext cx="439" cy="283"/>
            </a:xfrm>
            <a:custGeom>
              <a:avLst/>
              <a:gdLst/>
              <a:ahLst/>
              <a:cxnLst>
                <a:cxn ang="0">
                  <a:pos x="474" y="335"/>
                </a:cxn>
                <a:cxn ang="0">
                  <a:pos x="525" y="323"/>
                </a:cxn>
                <a:cxn ang="0">
                  <a:pos x="512" y="270"/>
                </a:cxn>
                <a:cxn ang="0">
                  <a:pos x="61" y="10"/>
                </a:cxn>
                <a:cxn ang="0">
                  <a:pos x="11" y="22"/>
                </a:cxn>
                <a:cxn ang="0">
                  <a:pos x="23" y="75"/>
                </a:cxn>
                <a:cxn ang="0">
                  <a:pos x="474" y="335"/>
                </a:cxn>
              </a:cxnLst>
              <a:rect l="0" t="0" r="r" b="b"/>
              <a:pathLst>
                <a:path w="535" h="345">
                  <a:moveTo>
                    <a:pt x="474" y="335"/>
                  </a:moveTo>
                  <a:cubicBezTo>
                    <a:pt x="492" y="345"/>
                    <a:pt x="514" y="341"/>
                    <a:pt x="525" y="323"/>
                  </a:cubicBezTo>
                  <a:cubicBezTo>
                    <a:pt x="535" y="305"/>
                    <a:pt x="530" y="281"/>
                    <a:pt x="512" y="270"/>
                  </a:cubicBezTo>
                  <a:cubicBezTo>
                    <a:pt x="61" y="10"/>
                    <a:pt x="61" y="10"/>
                    <a:pt x="61" y="10"/>
                  </a:cubicBezTo>
                  <a:cubicBezTo>
                    <a:pt x="43" y="0"/>
                    <a:pt x="21" y="5"/>
                    <a:pt x="11" y="22"/>
                  </a:cubicBezTo>
                  <a:cubicBezTo>
                    <a:pt x="0" y="40"/>
                    <a:pt x="5" y="64"/>
                    <a:pt x="23" y="75"/>
                  </a:cubicBezTo>
                  <a:lnTo>
                    <a:pt x="474" y="335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lIns="121920" tIns="60960" rIns="121920" bIns="6096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320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" name="Freeform 6"/>
            <p:cNvSpPr>
              <a:spLocks/>
            </p:cNvSpPr>
            <p:nvPr/>
          </p:nvSpPr>
          <p:spPr bwMode="auto">
            <a:xfrm>
              <a:off x="1100" y="1581"/>
              <a:ext cx="439" cy="284"/>
            </a:xfrm>
            <a:custGeom>
              <a:avLst/>
              <a:gdLst/>
              <a:ahLst/>
              <a:cxnLst>
                <a:cxn ang="0">
                  <a:pos x="24" y="76"/>
                </a:cxn>
                <a:cxn ang="0">
                  <a:pos x="474" y="336"/>
                </a:cxn>
                <a:cxn ang="0">
                  <a:pos x="525" y="323"/>
                </a:cxn>
                <a:cxn ang="0">
                  <a:pos x="512" y="271"/>
                </a:cxn>
                <a:cxn ang="0">
                  <a:pos x="61" y="11"/>
                </a:cxn>
                <a:cxn ang="0">
                  <a:pos x="11" y="23"/>
                </a:cxn>
                <a:cxn ang="0">
                  <a:pos x="24" y="76"/>
                </a:cxn>
              </a:cxnLst>
              <a:rect l="0" t="0" r="r" b="b"/>
              <a:pathLst>
                <a:path w="535" h="346">
                  <a:moveTo>
                    <a:pt x="24" y="76"/>
                  </a:moveTo>
                  <a:cubicBezTo>
                    <a:pt x="474" y="336"/>
                    <a:pt x="474" y="336"/>
                    <a:pt x="474" y="336"/>
                  </a:cubicBezTo>
                  <a:cubicBezTo>
                    <a:pt x="492" y="346"/>
                    <a:pt x="514" y="341"/>
                    <a:pt x="525" y="323"/>
                  </a:cubicBezTo>
                  <a:cubicBezTo>
                    <a:pt x="535" y="306"/>
                    <a:pt x="530" y="281"/>
                    <a:pt x="512" y="271"/>
                  </a:cubicBezTo>
                  <a:cubicBezTo>
                    <a:pt x="61" y="11"/>
                    <a:pt x="61" y="11"/>
                    <a:pt x="61" y="11"/>
                  </a:cubicBezTo>
                  <a:cubicBezTo>
                    <a:pt x="43" y="0"/>
                    <a:pt x="21" y="5"/>
                    <a:pt x="11" y="23"/>
                  </a:cubicBezTo>
                  <a:cubicBezTo>
                    <a:pt x="0" y="41"/>
                    <a:pt x="6" y="65"/>
                    <a:pt x="24" y="76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lIns="121920" tIns="60960" rIns="121920" bIns="6096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320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1" name="Freeform 7"/>
            <p:cNvSpPr>
              <a:spLocks noEditPoints="1"/>
            </p:cNvSpPr>
            <p:nvPr/>
          </p:nvSpPr>
          <p:spPr bwMode="auto">
            <a:xfrm>
              <a:off x="622" y="1661"/>
              <a:ext cx="879" cy="1245"/>
            </a:xfrm>
            <a:custGeom>
              <a:avLst/>
              <a:gdLst/>
              <a:ahLst/>
              <a:cxnLst>
                <a:cxn ang="0">
                  <a:pos x="1068" y="298"/>
                </a:cxn>
                <a:cxn ang="0">
                  <a:pos x="1058" y="284"/>
                </a:cxn>
                <a:cxn ang="0">
                  <a:pos x="1038" y="271"/>
                </a:cxn>
                <a:cxn ang="0">
                  <a:pos x="587" y="11"/>
                </a:cxn>
                <a:cxn ang="0">
                  <a:pos x="567" y="3"/>
                </a:cxn>
                <a:cxn ang="0">
                  <a:pos x="536" y="17"/>
                </a:cxn>
                <a:cxn ang="0">
                  <a:pos x="24" y="903"/>
                </a:cxn>
                <a:cxn ang="0">
                  <a:pos x="24" y="903"/>
                </a:cxn>
                <a:cxn ang="0">
                  <a:pos x="1" y="1456"/>
                </a:cxn>
                <a:cxn ang="0">
                  <a:pos x="29" y="1507"/>
                </a:cxn>
                <a:cxn ang="0">
                  <a:pos x="87" y="1506"/>
                </a:cxn>
                <a:cxn ang="0">
                  <a:pos x="554" y="1209"/>
                </a:cxn>
                <a:cxn ang="0">
                  <a:pos x="554" y="1209"/>
                </a:cxn>
                <a:cxn ang="0">
                  <a:pos x="1066" y="323"/>
                </a:cxn>
                <a:cxn ang="0">
                  <a:pos x="1069" y="304"/>
                </a:cxn>
                <a:cxn ang="0">
                  <a:pos x="1068" y="298"/>
                </a:cxn>
                <a:cxn ang="0">
                  <a:pos x="509" y="1167"/>
                </a:cxn>
                <a:cxn ang="0">
                  <a:pos x="509" y="1167"/>
                </a:cxn>
                <a:cxn ang="0">
                  <a:pos x="195" y="1367"/>
                </a:cxn>
                <a:cxn ang="0">
                  <a:pos x="194" y="1366"/>
                </a:cxn>
                <a:cxn ang="0">
                  <a:pos x="142" y="1310"/>
                </a:cxn>
                <a:cxn ang="0">
                  <a:pos x="68" y="1289"/>
                </a:cxn>
                <a:cxn ang="0">
                  <a:pos x="68" y="1289"/>
                </a:cxn>
                <a:cxn ang="0">
                  <a:pos x="83" y="921"/>
                </a:cxn>
                <a:cxn ang="0">
                  <a:pos x="83" y="921"/>
                </a:cxn>
                <a:cxn ang="0">
                  <a:pos x="87" y="914"/>
                </a:cxn>
                <a:cxn ang="0">
                  <a:pos x="87" y="914"/>
                </a:cxn>
                <a:cxn ang="0">
                  <a:pos x="229" y="896"/>
                </a:cxn>
                <a:cxn ang="0">
                  <a:pos x="237" y="898"/>
                </a:cxn>
                <a:cxn ang="0">
                  <a:pos x="241" y="905"/>
                </a:cxn>
                <a:cxn ang="0">
                  <a:pos x="255" y="1023"/>
                </a:cxn>
                <a:cxn ang="0">
                  <a:pos x="281" y="1063"/>
                </a:cxn>
                <a:cxn ang="0">
                  <a:pos x="281" y="1063"/>
                </a:cxn>
                <a:cxn ang="0">
                  <a:pos x="328" y="1067"/>
                </a:cxn>
                <a:cxn ang="0">
                  <a:pos x="446" y="1021"/>
                </a:cxn>
                <a:cxn ang="0">
                  <a:pos x="457" y="1025"/>
                </a:cxn>
                <a:cxn ang="0">
                  <a:pos x="513" y="1161"/>
                </a:cxn>
                <a:cxn ang="0">
                  <a:pos x="513" y="1161"/>
                </a:cxn>
                <a:cxn ang="0">
                  <a:pos x="509" y="1167"/>
                </a:cxn>
                <a:cxn ang="0">
                  <a:pos x="538" y="1117"/>
                </a:cxn>
                <a:cxn ang="0">
                  <a:pos x="538" y="1117"/>
                </a:cxn>
                <a:cxn ang="0">
                  <a:pos x="494" y="1010"/>
                </a:cxn>
                <a:cxn ang="0">
                  <a:pos x="432" y="984"/>
                </a:cxn>
                <a:cxn ang="0">
                  <a:pos x="314" y="1030"/>
                </a:cxn>
                <a:cxn ang="0">
                  <a:pos x="301" y="1029"/>
                </a:cxn>
                <a:cxn ang="0">
                  <a:pos x="294" y="1018"/>
                </a:cxn>
                <a:cxn ang="0">
                  <a:pos x="280" y="901"/>
                </a:cxn>
                <a:cxn ang="0">
                  <a:pos x="267" y="872"/>
                </a:cxn>
                <a:cxn ang="0">
                  <a:pos x="224" y="856"/>
                </a:cxn>
                <a:cxn ang="0">
                  <a:pos x="113" y="871"/>
                </a:cxn>
                <a:cxn ang="0">
                  <a:pos x="112" y="870"/>
                </a:cxn>
                <a:cxn ang="0">
                  <a:pos x="566" y="85"/>
                </a:cxn>
                <a:cxn ang="0">
                  <a:pos x="566" y="85"/>
                </a:cxn>
                <a:cxn ang="0">
                  <a:pos x="992" y="331"/>
                </a:cxn>
                <a:cxn ang="0">
                  <a:pos x="992" y="331"/>
                </a:cxn>
                <a:cxn ang="0">
                  <a:pos x="538" y="1117"/>
                </a:cxn>
              </a:cxnLst>
              <a:rect l="0" t="0" r="r" b="b"/>
              <a:pathLst>
                <a:path w="1070" h="1517">
                  <a:moveTo>
                    <a:pt x="1068" y="298"/>
                  </a:moveTo>
                  <a:cubicBezTo>
                    <a:pt x="1066" y="293"/>
                    <a:pt x="1063" y="288"/>
                    <a:pt x="1058" y="284"/>
                  </a:cubicBezTo>
                  <a:cubicBezTo>
                    <a:pt x="1053" y="280"/>
                    <a:pt x="1046" y="275"/>
                    <a:pt x="1038" y="271"/>
                  </a:cubicBezTo>
                  <a:cubicBezTo>
                    <a:pt x="587" y="11"/>
                    <a:pt x="587" y="11"/>
                    <a:pt x="587" y="11"/>
                  </a:cubicBezTo>
                  <a:cubicBezTo>
                    <a:pt x="580" y="6"/>
                    <a:pt x="573" y="4"/>
                    <a:pt x="567" y="3"/>
                  </a:cubicBezTo>
                  <a:cubicBezTo>
                    <a:pt x="555" y="0"/>
                    <a:pt x="542" y="6"/>
                    <a:pt x="536" y="17"/>
                  </a:cubicBezTo>
                  <a:cubicBezTo>
                    <a:pt x="24" y="903"/>
                    <a:pt x="24" y="903"/>
                    <a:pt x="24" y="903"/>
                  </a:cubicBezTo>
                  <a:cubicBezTo>
                    <a:pt x="24" y="903"/>
                    <a:pt x="24" y="903"/>
                    <a:pt x="24" y="903"/>
                  </a:cubicBezTo>
                  <a:cubicBezTo>
                    <a:pt x="1" y="1456"/>
                    <a:pt x="1" y="1456"/>
                    <a:pt x="1" y="1456"/>
                  </a:cubicBezTo>
                  <a:cubicBezTo>
                    <a:pt x="0" y="1477"/>
                    <a:pt x="11" y="1496"/>
                    <a:pt x="29" y="1507"/>
                  </a:cubicBezTo>
                  <a:cubicBezTo>
                    <a:pt x="47" y="1517"/>
                    <a:pt x="70" y="1517"/>
                    <a:pt x="87" y="1506"/>
                  </a:cubicBezTo>
                  <a:cubicBezTo>
                    <a:pt x="554" y="1209"/>
                    <a:pt x="554" y="1209"/>
                    <a:pt x="554" y="1209"/>
                  </a:cubicBezTo>
                  <a:cubicBezTo>
                    <a:pt x="554" y="1209"/>
                    <a:pt x="554" y="1209"/>
                    <a:pt x="554" y="1209"/>
                  </a:cubicBezTo>
                  <a:cubicBezTo>
                    <a:pt x="1066" y="323"/>
                    <a:pt x="1066" y="323"/>
                    <a:pt x="1066" y="323"/>
                  </a:cubicBezTo>
                  <a:cubicBezTo>
                    <a:pt x="1069" y="317"/>
                    <a:pt x="1070" y="311"/>
                    <a:pt x="1069" y="304"/>
                  </a:cubicBezTo>
                  <a:cubicBezTo>
                    <a:pt x="1069" y="302"/>
                    <a:pt x="1069" y="300"/>
                    <a:pt x="1068" y="298"/>
                  </a:cubicBezTo>
                  <a:close/>
                  <a:moveTo>
                    <a:pt x="509" y="1167"/>
                  </a:moveTo>
                  <a:cubicBezTo>
                    <a:pt x="509" y="1167"/>
                    <a:pt x="509" y="1167"/>
                    <a:pt x="509" y="1167"/>
                  </a:cubicBezTo>
                  <a:cubicBezTo>
                    <a:pt x="195" y="1367"/>
                    <a:pt x="195" y="1367"/>
                    <a:pt x="195" y="1367"/>
                  </a:cubicBezTo>
                  <a:cubicBezTo>
                    <a:pt x="194" y="1366"/>
                    <a:pt x="194" y="1366"/>
                    <a:pt x="194" y="1366"/>
                  </a:cubicBezTo>
                  <a:cubicBezTo>
                    <a:pt x="179" y="1342"/>
                    <a:pt x="158" y="1320"/>
                    <a:pt x="142" y="1310"/>
                  </a:cubicBezTo>
                  <a:cubicBezTo>
                    <a:pt x="124" y="1300"/>
                    <a:pt x="95" y="1292"/>
                    <a:pt x="68" y="1289"/>
                  </a:cubicBezTo>
                  <a:cubicBezTo>
                    <a:pt x="68" y="1289"/>
                    <a:pt x="68" y="1289"/>
                    <a:pt x="68" y="1289"/>
                  </a:cubicBezTo>
                  <a:cubicBezTo>
                    <a:pt x="83" y="921"/>
                    <a:pt x="83" y="921"/>
                    <a:pt x="83" y="921"/>
                  </a:cubicBezTo>
                  <a:cubicBezTo>
                    <a:pt x="83" y="921"/>
                    <a:pt x="83" y="921"/>
                    <a:pt x="83" y="921"/>
                  </a:cubicBezTo>
                  <a:cubicBezTo>
                    <a:pt x="87" y="914"/>
                    <a:pt x="87" y="914"/>
                    <a:pt x="87" y="914"/>
                  </a:cubicBezTo>
                  <a:cubicBezTo>
                    <a:pt x="87" y="914"/>
                    <a:pt x="87" y="914"/>
                    <a:pt x="87" y="914"/>
                  </a:cubicBezTo>
                  <a:cubicBezTo>
                    <a:pt x="229" y="896"/>
                    <a:pt x="229" y="896"/>
                    <a:pt x="229" y="896"/>
                  </a:cubicBezTo>
                  <a:cubicBezTo>
                    <a:pt x="233" y="896"/>
                    <a:pt x="235" y="897"/>
                    <a:pt x="237" y="898"/>
                  </a:cubicBezTo>
                  <a:cubicBezTo>
                    <a:pt x="238" y="899"/>
                    <a:pt x="240" y="901"/>
                    <a:pt x="241" y="905"/>
                  </a:cubicBezTo>
                  <a:cubicBezTo>
                    <a:pt x="255" y="1023"/>
                    <a:pt x="255" y="1023"/>
                    <a:pt x="255" y="1023"/>
                  </a:cubicBezTo>
                  <a:cubicBezTo>
                    <a:pt x="257" y="1040"/>
                    <a:pt x="266" y="1054"/>
                    <a:pt x="281" y="1063"/>
                  </a:cubicBezTo>
                  <a:cubicBezTo>
                    <a:pt x="281" y="1063"/>
                    <a:pt x="281" y="1063"/>
                    <a:pt x="281" y="1063"/>
                  </a:cubicBezTo>
                  <a:cubicBezTo>
                    <a:pt x="296" y="1072"/>
                    <a:pt x="313" y="1073"/>
                    <a:pt x="328" y="1067"/>
                  </a:cubicBezTo>
                  <a:cubicBezTo>
                    <a:pt x="446" y="1021"/>
                    <a:pt x="446" y="1021"/>
                    <a:pt x="446" y="1021"/>
                  </a:cubicBezTo>
                  <a:cubicBezTo>
                    <a:pt x="450" y="1019"/>
                    <a:pt x="455" y="1021"/>
                    <a:pt x="457" y="1025"/>
                  </a:cubicBezTo>
                  <a:cubicBezTo>
                    <a:pt x="513" y="1161"/>
                    <a:pt x="513" y="1161"/>
                    <a:pt x="513" y="1161"/>
                  </a:cubicBezTo>
                  <a:cubicBezTo>
                    <a:pt x="513" y="1161"/>
                    <a:pt x="513" y="1161"/>
                    <a:pt x="513" y="1161"/>
                  </a:cubicBezTo>
                  <a:lnTo>
                    <a:pt x="509" y="1167"/>
                  </a:lnTo>
                  <a:close/>
                  <a:moveTo>
                    <a:pt x="538" y="1117"/>
                  </a:moveTo>
                  <a:cubicBezTo>
                    <a:pt x="538" y="1117"/>
                    <a:pt x="538" y="1117"/>
                    <a:pt x="538" y="1117"/>
                  </a:cubicBezTo>
                  <a:cubicBezTo>
                    <a:pt x="494" y="1010"/>
                    <a:pt x="494" y="1010"/>
                    <a:pt x="494" y="1010"/>
                  </a:cubicBezTo>
                  <a:cubicBezTo>
                    <a:pt x="484" y="986"/>
                    <a:pt x="456" y="974"/>
                    <a:pt x="432" y="984"/>
                  </a:cubicBezTo>
                  <a:cubicBezTo>
                    <a:pt x="314" y="1030"/>
                    <a:pt x="314" y="1030"/>
                    <a:pt x="314" y="1030"/>
                  </a:cubicBezTo>
                  <a:cubicBezTo>
                    <a:pt x="308" y="1032"/>
                    <a:pt x="303" y="1030"/>
                    <a:pt x="301" y="1029"/>
                  </a:cubicBezTo>
                  <a:cubicBezTo>
                    <a:pt x="299" y="1027"/>
                    <a:pt x="295" y="1024"/>
                    <a:pt x="294" y="1018"/>
                  </a:cubicBezTo>
                  <a:cubicBezTo>
                    <a:pt x="280" y="901"/>
                    <a:pt x="280" y="901"/>
                    <a:pt x="280" y="901"/>
                  </a:cubicBezTo>
                  <a:cubicBezTo>
                    <a:pt x="279" y="891"/>
                    <a:pt x="275" y="880"/>
                    <a:pt x="267" y="872"/>
                  </a:cubicBezTo>
                  <a:cubicBezTo>
                    <a:pt x="256" y="860"/>
                    <a:pt x="240" y="854"/>
                    <a:pt x="224" y="856"/>
                  </a:cubicBezTo>
                  <a:cubicBezTo>
                    <a:pt x="113" y="871"/>
                    <a:pt x="113" y="871"/>
                    <a:pt x="113" y="871"/>
                  </a:cubicBezTo>
                  <a:cubicBezTo>
                    <a:pt x="112" y="871"/>
                    <a:pt x="112" y="871"/>
                    <a:pt x="112" y="870"/>
                  </a:cubicBezTo>
                  <a:cubicBezTo>
                    <a:pt x="566" y="85"/>
                    <a:pt x="566" y="85"/>
                    <a:pt x="566" y="85"/>
                  </a:cubicBezTo>
                  <a:cubicBezTo>
                    <a:pt x="566" y="85"/>
                    <a:pt x="566" y="85"/>
                    <a:pt x="566" y="85"/>
                  </a:cubicBezTo>
                  <a:cubicBezTo>
                    <a:pt x="992" y="331"/>
                    <a:pt x="992" y="331"/>
                    <a:pt x="992" y="331"/>
                  </a:cubicBezTo>
                  <a:cubicBezTo>
                    <a:pt x="992" y="331"/>
                    <a:pt x="992" y="331"/>
                    <a:pt x="992" y="331"/>
                  </a:cubicBezTo>
                  <a:lnTo>
                    <a:pt x="538" y="1117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lIns="121920" tIns="60960" rIns="121920" bIns="6096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320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2" name="Freeform 8"/>
            <p:cNvSpPr>
              <a:spLocks/>
            </p:cNvSpPr>
            <p:nvPr/>
          </p:nvSpPr>
          <p:spPr bwMode="auto">
            <a:xfrm>
              <a:off x="2146" y="967"/>
              <a:ext cx="155" cy="85"/>
            </a:xfrm>
            <a:custGeom>
              <a:avLst/>
              <a:gdLst/>
              <a:ahLst/>
              <a:cxnLst>
                <a:cxn ang="0">
                  <a:pos x="33" y="33"/>
                </a:cxn>
                <a:cxn ang="0">
                  <a:pos x="5" y="76"/>
                </a:cxn>
                <a:cxn ang="0">
                  <a:pos x="51" y="99"/>
                </a:cxn>
                <a:cxn ang="0">
                  <a:pos x="155" y="71"/>
                </a:cxn>
                <a:cxn ang="0">
                  <a:pos x="184" y="28"/>
                </a:cxn>
                <a:cxn ang="0">
                  <a:pos x="138" y="5"/>
                </a:cxn>
                <a:cxn ang="0">
                  <a:pos x="33" y="33"/>
                </a:cxn>
              </a:cxnLst>
              <a:rect l="0" t="0" r="r" b="b"/>
              <a:pathLst>
                <a:path w="189" h="104">
                  <a:moveTo>
                    <a:pt x="33" y="33"/>
                  </a:moveTo>
                  <a:cubicBezTo>
                    <a:pt x="13" y="39"/>
                    <a:pt x="0" y="58"/>
                    <a:pt x="5" y="76"/>
                  </a:cubicBezTo>
                  <a:cubicBezTo>
                    <a:pt x="10" y="94"/>
                    <a:pt x="31" y="104"/>
                    <a:pt x="51" y="99"/>
                  </a:cubicBezTo>
                  <a:cubicBezTo>
                    <a:pt x="155" y="71"/>
                    <a:pt x="155" y="71"/>
                    <a:pt x="155" y="71"/>
                  </a:cubicBezTo>
                  <a:cubicBezTo>
                    <a:pt x="176" y="65"/>
                    <a:pt x="189" y="46"/>
                    <a:pt x="184" y="28"/>
                  </a:cubicBezTo>
                  <a:cubicBezTo>
                    <a:pt x="179" y="10"/>
                    <a:pt x="158" y="0"/>
                    <a:pt x="138" y="5"/>
                  </a:cubicBezTo>
                  <a:lnTo>
                    <a:pt x="33" y="33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lIns="121920" tIns="60960" rIns="121920" bIns="6096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320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3" name="Freeform 9"/>
            <p:cNvSpPr>
              <a:spLocks/>
            </p:cNvSpPr>
            <p:nvPr/>
          </p:nvSpPr>
          <p:spPr bwMode="auto">
            <a:xfrm>
              <a:off x="1455" y="513"/>
              <a:ext cx="85" cy="155"/>
            </a:xfrm>
            <a:custGeom>
              <a:avLst/>
              <a:gdLst/>
              <a:ahLst/>
              <a:cxnLst>
                <a:cxn ang="0">
                  <a:pos x="99" y="138"/>
                </a:cxn>
                <a:cxn ang="0">
                  <a:pos x="76" y="184"/>
                </a:cxn>
                <a:cxn ang="0">
                  <a:pos x="33" y="155"/>
                </a:cxn>
                <a:cxn ang="0">
                  <a:pos x="5" y="51"/>
                </a:cxn>
                <a:cxn ang="0">
                  <a:pos x="28" y="5"/>
                </a:cxn>
                <a:cxn ang="0">
                  <a:pos x="71" y="33"/>
                </a:cxn>
                <a:cxn ang="0">
                  <a:pos x="99" y="138"/>
                </a:cxn>
              </a:cxnLst>
              <a:rect l="0" t="0" r="r" b="b"/>
              <a:pathLst>
                <a:path w="104" h="189">
                  <a:moveTo>
                    <a:pt x="99" y="138"/>
                  </a:moveTo>
                  <a:cubicBezTo>
                    <a:pt x="104" y="158"/>
                    <a:pt x="94" y="179"/>
                    <a:pt x="76" y="184"/>
                  </a:cubicBezTo>
                  <a:cubicBezTo>
                    <a:pt x="58" y="189"/>
                    <a:pt x="39" y="176"/>
                    <a:pt x="33" y="155"/>
                  </a:cubicBezTo>
                  <a:cubicBezTo>
                    <a:pt x="5" y="51"/>
                    <a:pt x="5" y="51"/>
                    <a:pt x="5" y="51"/>
                  </a:cubicBezTo>
                  <a:cubicBezTo>
                    <a:pt x="0" y="31"/>
                    <a:pt x="10" y="10"/>
                    <a:pt x="28" y="5"/>
                  </a:cubicBezTo>
                  <a:cubicBezTo>
                    <a:pt x="46" y="0"/>
                    <a:pt x="65" y="13"/>
                    <a:pt x="71" y="33"/>
                  </a:cubicBezTo>
                  <a:lnTo>
                    <a:pt x="99" y="138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lIns="121920" tIns="60960" rIns="121920" bIns="6096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320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4" name="Freeform 10"/>
            <p:cNvSpPr>
              <a:spLocks/>
            </p:cNvSpPr>
            <p:nvPr/>
          </p:nvSpPr>
          <p:spPr bwMode="auto">
            <a:xfrm>
              <a:off x="1747" y="1646"/>
              <a:ext cx="86" cy="154"/>
            </a:xfrm>
            <a:custGeom>
              <a:avLst/>
              <a:gdLst/>
              <a:ahLst/>
              <a:cxnLst>
                <a:cxn ang="0">
                  <a:pos x="5" y="51"/>
                </a:cxn>
                <a:cxn ang="0">
                  <a:pos x="28" y="5"/>
                </a:cxn>
                <a:cxn ang="0">
                  <a:pos x="71" y="33"/>
                </a:cxn>
                <a:cxn ang="0">
                  <a:pos x="99" y="137"/>
                </a:cxn>
                <a:cxn ang="0">
                  <a:pos x="76" y="183"/>
                </a:cxn>
                <a:cxn ang="0">
                  <a:pos x="33" y="155"/>
                </a:cxn>
                <a:cxn ang="0">
                  <a:pos x="5" y="51"/>
                </a:cxn>
              </a:cxnLst>
              <a:rect l="0" t="0" r="r" b="b"/>
              <a:pathLst>
                <a:path w="104" h="188">
                  <a:moveTo>
                    <a:pt x="5" y="51"/>
                  </a:moveTo>
                  <a:cubicBezTo>
                    <a:pt x="0" y="30"/>
                    <a:pt x="10" y="10"/>
                    <a:pt x="28" y="5"/>
                  </a:cubicBezTo>
                  <a:cubicBezTo>
                    <a:pt x="46" y="0"/>
                    <a:pt x="65" y="13"/>
                    <a:pt x="71" y="33"/>
                  </a:cubicBezTo>
                  <a:cubicBezTo>
                    <a:pt x="99" y="137"/>
                    <a:pt x="99" y="137"/>
                    <a:pt x="99" y="137"/>
                  </a:cubicBezTo>
                  <a:cubicBezTo>
                    <a:pt x="104" y="158"/>
                    <a:pt x="94" y="179"/>
                    <a:pt x="76" y="183"/>
                  </a:cubicBezTo>
                  <a:cubicBezTo>
                    <a:pt x="58" y="188"/>
                    <a:pt x="39" y="175"/>
                    <a:pt x="33" y="155"/>
                  </a:cubicBezTo>
                  <a:lnTo>
                    <a:pt x="5" y="51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lIns="121920" tIns="60960" rIns="121920" bIns="6096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320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5" name="Freeform 11"/>
            <p:cNvSpPr>
              <a:spLocks/>
            </p:cNvSpPr>
            <p:nvPr/>
          </p:nvSpPr>
          <p:spPr bwMode="auto">
            <a:xfrm>
              <a:off x="1015" y="1278"/>
              <a:ext cx="155" cy="86"/>
            </a:xfrm>
            <a:custGeom>
              <a:avLst/>
              <a:gdLst/>
              <a:ahLst/>
              <a:cxnLst>
                <a:cxn ang="0">
                  <a:pos x="155" y="72"/>
                </a:cxn>
                <a:cxn ang="0">
                  <a:pos x="184" y="29"/>
                </a:cxn>
                <a:cxn ang="0">
                  <a:pos x="138" y="6"/>
                </a:cxn>
                <a:cxn ang="0">
                  <a:pos x="34" y="34"/>
                </a:cxn>
                <a:cxn ang="0">
                  <a:pos x="5" y="77"/>
                </a:cxn>
                <a:cxn ang="0">
                  <a:pos x="51" y="99"/>
                </a:cxn>
                <a:cxn ang="0">
                  <a:pos x="155" y="72"/>
                </a:cxn>
              </a:cxnLst>
              <a:rect l="0" t="0" r="r" b="b"/>
              <a:pathLst>
                <a:path w="189" h="105">
                  <a:moveTo>
                    <a:pt x="155" y="72"/>
                  </a:moveTo>
                  <a:cubicBezTo>
                    <a:pt x="176" y="66"/>
                    <a:pt x="189" y="47"/>
                    <a:pt x="184" y="29"/>
                  </a:cubicBezTo>
                  <a:cubicBezTo>
                    <a:pt x="179" y="11"/>
                    <a:pt x="158" y="0"/>
                    <a:pt x="138" y="6"/>
                  </a:cubicBezTo>
                  <a:cubicBezTo>
                    <a:pt x="34" y="34"/>
                    <a:pt x="34" y="34"/>
                    <a:pt x="34" y="34"/>
                  </a:cubicBezTo>
                  <a:cubicBezTo>
                    <a:pt x="13" y="39"/>
                    <a:pt x="0" y="59"/>
                    <a:pt x="5" y="77"/>
                  </a:cubicBezTo>
                  <a:cubicBezTo>
                    <a:pt x="10" y="95"/>
                    <a:pt x="31" y="105"/>
                    <a:pt x="51" y="99"/>
                  </a:cubicBezTo>
                  <a:lnTo>
                    <a:pt x="155" y="72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lIns="121920" tIns="60960" rIns="121920" bIns="6096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320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6" name="Freeform 12"/>
            <p:cNvSpPr>
              <a:spLocks/>
            </p:cNvSpPr>
            <p:nvPr/>
          </p:nvSpPr>
          <p:spPr bwMode="auto">
            <a:xfrm>
              <a:off x="1905" y="562"/>
              <a:ext cx="110" cy="147"/>
            </a:xfrm>
            <a:custGeom>
              <a:avLst/>
              <a:gdLst/>
              <a:ahLst/>
              <a:cxnLst>
                <a:cxn ang="0">
                  <a:pos x="10" y="119"/>
                </a:cxn>
                <a:cxn ang="0">
                  <a:pos x="21" y="170"/>
                </a:cxn>
                <a:cxn ang="0">
                  <a:pos x="69" y="153"/>
                </a:cxn>
                <a:cxn ang="0">
                  <a:pos x="123" y="60"/>
                </a:cxn>
                <a:cxn ang="0">
                  <a:pos x="113" y="9"/>
                </a:cxn>
                <a:cxn ang="0">
                  <a:pos x="64" y="26"/>
                </a:cxn>
                <a:cxn ang="0">
                  <a:pos x="10" y="119"/>
                </a:cxn>
              </a:cxnLst>
              <a:rect l="0" t="0" r="r" b="b"/>
              <a:pathLst>
                <a:path w="134" h="179">
                  <a:moveTo>
                    <a:pt x="10" y="119"/>
                  </a:moveTo>
                  <a:cubicBezTo>
                    <a:pt x="0" y="138"/>
                    <a:pt x="4" y="160"/>
                    <a:pt x="21" y="170"/>
                  </a:cubicBezTo>
                  <a:cubicBezTo>
                    <a:pt x="37" y="179"/>
                    <a:pt x="59" y="171"/>
                    <a:pt x="69" y="153"/>
                  </a:cubicBezTo>
                  <a:cubicBezTo>
                    <a:pt x="123" y="60"/>
                    <a:pt x="123" y="60"/>
                    <a:pt x="123" y="60"/>
                  </a:cubicBezTo>
                  <a:cubicBezTo>
                    <a:pt x="134" y="41"/>
                    <a:pt x="129" y="19"/>
                    <a:pt x="113" y="9"/>
                  </a:cubicBezTo>
                  <a:cubicBezTo>
                    <a:pt x="97" y="0"/>
                    <a:pt x="75" y="7"/>
                    <a:pt x="64" y="26"/>
                  </a:cubicBezTo>
                  <a:lnTo>
                    <a:pt x="10" y="119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lIns="121920" tIns="60960" rIns="121920" bIns="6096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320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7" name="Freeform 13"/>
            <p:cNvSpPr>
              <a:spLocks/>
            </p:cNvSpPr>
            <p:nvPr/>
          </p:nvSpPr>
          <p:spPr bwMode="auto">
            <a:xfrm>
              <a:off x="1067" y="852"/>
              <a:ext cx="147" cy="110"/>
            </a:xfrm>
            <a:custGeom>
              <a:avLst/>
              <a:gdLst/>
              <a:ahLst/>
              <a:cxnLst>
                <a:cxn ang="0">
                  <a:pos x="59" y="11"/>
                </a:cxn>
                <a:cxn ang="0">
                  <a:pos x="9" y="21"/>
                </a:cxn>
                <a:cxn ang="0">
                  <a:pos x="25" y="69"/>
                </a:cxn>
                <a:cxn ang="0">
                  <a:pos x="119" y="123"/>
                </a:cxn>
                <a:cxn ang="0">
                  <a:pos x="169" y="113"/>
                </a:cxn>
                <a:cxn ang="0">
                  <a:pos x="153" y="65"/>
                </a:cxn>
                <a:cxn ang="0">
                  <a:pos x="59" y="11"/>
                </a:cxn>
              </a:cxnLst>
              <a:rect l="0" t="0" r="r" b="b"/>
              <a:pathLst>
                <a:path w="179" h="134">
                  <a:moveTo>
                    <a:pt x="59" y="11"/>
                  </a:moveTo>
                  <a:cubicBezTo>
                    <a:pt x="41" y="0"/>
                    <a:pt x="18" y="5"/>
                    <a:pt x="9" y="21"/>
                  </a:cubicBezTo>
                  <a:cubicBezTo>
                    <a:pt x="0" y="37"/>
                    <a:pt x="7" y="59"/>
                    <a:pt x="25" y="69"/>
                  </a:cubicBezTo>
                  <a:cubicBezTo>
                    <a:pt x="119" y="123"/>
                    <a:pt x="119" y="123"/>
                    <a:pt x="119" y="123"/>
                  </a:cubicBezTo>
                  <a:cubicBezTo>
                    <a:pt x="137" y="134"/>
                    <a:pt x="160" y="129"/>
                    <a:pt x="169" y="113"/>
                  </a:cubicBezTo>
                  <a:cubicBezTo>
                    <a:pt x="179" y="97"/>
                    <a:pt x="171" y="75"/>
                    <a:pt x="153" y="65"/>
                  </a:cubicBezTo>
                  <a:lnTo>
                    <a:pt x="59" y="11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lIns="121920" tIns="60960" rIns="121920" bIns="6096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320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8" name="Freeform 14"/>
            <p:cNvSpPr>
              <a:spLocks/>
            </p:cNvSpPr>
            <p:nvPr/>
          </p:nvSpPr>
          <p:spPr bwMode="auto">
            <a:xfrm>
              <a:off x="2050" y="1420"/>
              <a:ext cx="147" cy="110"/>
            </a:xfrm>
            <a:custGeom>
              <a:avLst/>
              <a:gdLst/>
              <a:ahLst/>
              <a:cxnLst>
                <a:cxn ang="0">
                  <a:pos x="60" y="10"/>
                </a:cxn>
                <a:cxn ang="0">
                  <a:pos x="9" y="21"/>
                </a:cxn>
                <a:cxn ang="0">
                  <a:pos x="26" y="69"/>
                </a:cxn>
                <a:cxn ang="0">
                  <a:pos x="119" y="123"/>
                </a:cxn>
                <a:cxn ang="0">
                  <a:pos x="169" y="113"/>
                </a:cxn>
                <a:cxn ang="0">
                  <a:pos x="153" y="64"/>
                </a:cxn>
                <a:cxn ang="0">
                  <a:pos x="60" y="10"/>
                </a:cxn>
              </a:cxnLst>
              <a:rect l="0" t="0" r="r" b="b"/>
              <a:pathLst>
                <a:path w="179" h="134">
                  <a:moveTo>
                    <a:pt x="60" y="10"/>
                  </a:moveTo>
                  <a:cubicBezTo>
                    <a:pt x="41" y="0"/>
                    <a:pt x="19" y="4"/>
                    <a:pt x="9" y="21"/>
                  </a:cubicBezTo>
                  <a:cubicBezTo>
                    <a:pt x="0" y="37"/>
                    <a:pt x="7" y="59"/>
                    <a:pt x="26" y="69"/>
                  </a:cubicBezTo>
                  <a:cubicBezTo>
                    <a:pt x="119" y="123"/>
                    <a:pt x="119" y="123"/>
                    <a:pt x="119" y="123"/>
                  </a:cubicBezTo>
                  <a:cubicBezTo>
                    <a:pt x="137" y="134"/>
                    <a:pt x="160" y="129"/>
                    <a:pt x="169" y="113"/>
                  </a:cubicBezTo>
                  <a:cubicBezTo>
                    <a:pt x="179" y="97"/>
                    <a:pt x="171" y="75"/>
                    <a:pt x="153" y="64"/>
                  </a:cubicBezTo>
                  <a:lnTo>
                    <a:pt x="60" y="1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lIns="121920" tIns="60960" rIns="121920" bIns="6096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320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9" name="Freeform 15"/>
            <p:cNvSpPr>
              <a:spLocks noEditPoints="1"/>
            </p:cNvSpPr>
            <p:nvPr/>
          </p:nvSpPr>
          <p:spPr bwMode="auto">
            <a:xfrm>
              <a:off x="1188" y="687"/>
              <a:ext cx="946" cy="1030"/>
            </a:xfrm>
            <a:custGeom>
              <a:avLst/>
              <a:gdLst/>
              <a:ahLst/>
              <a:cxnLst>
                <a:cxn ang="0">
                  <a:pos x="510" y="1256"/>
                </a:cxn>
                <a:cxn ang="0">
                  <a:pos x="0" y="961"/>
                </a:cxn>
                <a:cxn ang="0">
                  <a:pos x="13" y="937"/>
                </a:cxn>
                <a:cxn ang="0">
                  <a:pos x="32" y="713"/>
                </a:cxn>
                <a:cxn ang="0">
                  <a:pos x="73" y="317"/>
                </a:cxn>
                <a:cxn ang="0">
                  <a:pos x="373" y="37"/>
                </a:cxn>
                <a:cxn ang="0">
                  <a:pos x="616" y="7"/>
                </a:cxn>
                <a:cxn ang="0">
                  <a:pos x="848" y="77"/>
                </a:cxn>
                <a:cxn ang="0">
                  <a:pos x="852" y="80"/>
                </a:cxn>
                <a:cxn ang="0">
                  <a:pos x="853" y="80"/>
                </a:cxn>
                <a:cxn ang="0">
                  <a:pos x="1029" y="245"/>
                </a:cxn>
                <a:cxn ang="0">
                  <a:pos x="1125" y="470"/>
                </a:cxn>
                <a:cxn ang="0">
                  <a:pos x="1032" y="870"/>
                </a:cxn>
                <a:cxn ang="0">
                  <a:pos x="710" y="1104"/>
                </a:cxn>
                <a:cxn ang="0">
                  <a:pos x="524" y="1232"/>
                </a:cxn>
                <a:cxn ang="0">
                  <a:pos x="510" y="1256"/>
                </a:cxn>
                <a:cxn ang="0">
                  <a:pos x="75" y="939"/>
                </a:cxn>
                <a:cxn ang="0">
                  <a:pos x="492" y="1180"/>
                </a:cxn>
                <a:cxn ang="0">
                  <a:pos x="686" y="1053"/>
                </a:cxn>
                <a:cxn ang="0">
                  <a:pos x="987" y="836"/>
                </a:cxn>
                <a:cxn ang="0">
                  <a:pos x="1069" y="481"/>
                </a:cxn>
                <a:cxn ang="0">
                  <a:pos x="824" y="128"/>
                </a:cxn>
                <a:cxn ang="0">
                  <a:pos x="820" y="126"/>
                </a:cxn>
                <a:cxn ang="0">
                  <a:pos x="392" y="90"/>
                </a:cxn>
                <a:cxn ang="0">
                  <a:pos x="125" y="339"/>
                </a:cxn>
                <a:cxn ang="0">
                  <a:pos x="88" y="708"/>
                </a:cxn>
                <a:cxn ang="0">
                  <a:pos x="75" y="939"/>
                </a:cxn>
              </a:cxnLst>
              <a:rect l="0" t="0" r="r" b="b"/>
              <a:pathLst>
                <a:path w="1152" h="1256">
                  <a:moveTo>
                    <a:pt x="510" y="1256"/>
                  </a:moveTo>
                  <a:cubicBezTo>
                    <a:pt x="0" y="961"/>
                    <a:pt x="0" y="961"/>
                    <a:pt x="0" y="961"/>
                  </a:cubicBezTo>
                  <a:cubicBezTo>
                    <a:pt x="13" y="937"/>
                    <a:pt x="13" y="937"/>
                    <a:pt x="13" y="937"/>
                  </a:cubicBezTo>
                  <a:cubicBezTo>
                    <a:pt x="46" y="877"/>
                    <a:pt x="40" y="801"/>
                    <a:pt x="32" y="713"/>
                  </a:cubicBezTo>
                  <a:cubicBezTo>
                    <a:pt x="23" y="604"/>
                    <a:pt x="11" y="468"/>
                    <a:pt x="73" y="317"/>
                  </a:cubicBezTo>
                  <a:cubicBezTo>
                    <a:pt x="128" y="184"/>
                    <a:pt x="234" y="85"/>
                    <a:pt x="373" y="37"/>
                  </a:cubicBezTo>
                  <a:cubicBezTo>
                    <a:pt x="449" y="10"/>
                    <a:pt x="533" y="0"/>
                    <a:pt x="616" y="7"/>
                  </a:cubicBezTo>
                  <a:cubicBezTo>
                    <a:pt x="699" y="14"/>
                    <a:pt x="779" y="38"/>
                    <a:pt x="848" y="77"/>
                  </a:cubicBezTo>
                  <a:cubicBezTo>
                    <a:pt x="852" y="80"/>
                    <a:pt x="852" y="80"/>
                    <a:pt x="852" y="80"/>
                  </a:cubicBezTo>
                  <a:cubicBezTo>
                    <a:pt x="853" y="80"/>
                    <a:pt x="853" y="80"/>
                    <a:pt x="853" y="80"/>
                  </a:cubicBezTo>
                  <a:cubicBezTo>
                    <a:pt x="920" y="120"/>
                    <a:pt x="981" y="177"/>
                    <a:pt x="1029" y="245"/>
                  </a:cubicBezTo>
                  <a:cubicBezTo>
                    <a:pt x="1076" y="313"/>
                    <a:pt x="1109" y="391"/>
                    <a:pt x="1125" y="470"/>
                  </a:cubicBezTo>
                  <a:cubicBezTo>
                    <a:pt x="1152" y="615"/>
                    <a:pt x="1119" y="757"/>
                    <a:pt x="1032" y="870"/>
                  </a:cubicBezTo>
                  <a:cubicBezTo>
                    <a:pt x="932" y="1000"/>
                    <a:pt x="809" y="1057"/>
                    <a:pt x="710" y="1104"/>
                  </a:cubicBezTo>
                  <a:cubicBezTo>
                    <a:pt x="629" y="1141"/>
                    <a:pt x="560" y="1174"/>
                    <a:pt x="524" y="1232"/>
                  </a:cubicBezTo>
                  <a:lnTo>
                    <a:pt x="510" y="1256"/>
                  </a:lnTo>
                  <a:close/>
                  <a:moveTo>
                    <a:pt x="75" y="939"/>
                  </a:moveTo>
                  <a:cubicBezTo>
                    <a:pt x="492" y="1180"/>
                    <a:pt x="492" y="1180"/>
                    <a:pt x="492" y="1180"/>
                  </a:cubicBezTo>
                  <a:cubicBezTo>
                    <a:pt x="538" y="1122"/>
                    <a:pt x="607" y="1090"/>
                    <a:pt x="686" y="1053"/>
                  </a:cubicBezTo>
                  <a:cubicBezTo>
                    <a:pt x="784" y="1007"/>
                    <a:pt x="896" y="955"/>
                    <a:pt x="987" y="836"/>
                  </a:cubicBezTo>
                  <a:cubicBezTo>
                    <a:pt x="1087" y="707"/>
                    <a:pt x="1087" y="572"/>
                    <a:pt x="1069" y="481"/>
                  </a:cubicBezTo>
                  <a:cubicBezTo>
                    <a:pt x="1042" y="337"/>
                    <a:pt x="948" y="201"/>
                    <a:pt x="824" y="128"/>
                  </a:cubicBezTo>
                  <a:cubicBezTo>
                    <a:pt x="820" y="126"/>
                    <a:pt x="820" y="126"/>
                    <a:pt x="820" y="126"/>
                  </a:cubicBezTo>
                  <a:cubicBezTo>
                    <a:pt x="695" y="55"/>
                    <a:pt x="530" y="41"/>
                    <a:pt x="392" y="90"/>
                  </a:cubicBezTo>
                  <a:cubicBezTo>
                    <a:pt x="304" y="120"/>
                    <a:pt x="187" y="188"/>
                    <a:pt x="125" y="339"/>
                  </a:cubicBezTo>
                  <a:cubicBezTo>
                    <a:pt x="68" y="477"/>
                    <a:pt x="79" y="600"/>
                    <a:pt x="88" y="708"/>
                  </a:cubicBezTo>
                  <a:cubicBezTo>
                    <a:pt x="96" y="795"/>
                    <a:pt x="102" y="871"/>
                    <a:pt x="75" y="939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lIns="121920" tIns="60960" rIns="121920" bIns="6096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320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0" name="Freeform 16"/>
            <p:cNvSpPr>
              <a:spLocks/>
            </p:cNvSpPr>
            <p:nvPr/>
          </p:nvSpPr>
          <p:spPr bwMode="auto">
            <a:xfrm>
              <a:off x="1737" y="866"/>
              <a:ext cx="305" cy="352"/>
            </a:xfrm>
            <a:custGeom>
              <a:avLst/>
              <a:gdLst/>
              <a:ahLst/>
              <a:cxnLst>
                <a:cxn ang="0">
                  <a:pos x="90" y="42"/>
                </a:cxn>
                <a:cxn ang="0">
                  <a:pos x="16" y="171"/>
                </a:cxn>
                <a:cxn ang="0">
                  <a:pos x="15" y="174"/>
                </a:cxn>
                <a:cxn ang="0">
                  <a:pos x="4" y="267"/>
                </a:cxn>
                <a:cxn ang="0">
                  <a:pos x="40" y="375"/>
                </a:cxn>
                <a:cxn ang="0">
                  <a:pos x="44" y="375"/>
                </a:cxn>
                <a:cxn ang="0">
                  <a:pos x="112" y="379"/>
                </a:cxn>
                <a:cxn ang="0">
                  <a:pos x="149" y="332"/>
                </a:cxn>
                <a:cxn ang="0">
                  <a:pos x="149" y="331"/>
                </a:cxn>
                <a:cxn ang="0">
                  <a:pos x="148" y="330"/>
                </a:cxn>
                <a:cxn ang="0">
                  <a:pos x="131" y="312"/>
                </a:cxn>
                <a:cxn ang="0">
                  <a:pos x="134" y="301"/>
                </a:cxn>
                <a:cxn ang="0">
                  <a:pos x="145" y="304"/>
                </a:cxn>
                <a:cxn ang="0">
                  <a:pos x="192" y="323"/>
                </a:cxn>
                <a:cxn ang="0">
                  <a:pos x="202" y="327"/>
                </a:cxn>
                <a:cxn ang="0">
                  <a:pos x="197" y="337"/>
                </a:cxn>
                <a:cxn ang="0">
                  <a:pos x="171" y="340"/>
                </a:cxn>
                <a:cxn ang="0">
                  <a:pos x="137" y="391"/>
                </a:cxn>
                <a:cxn ang="0">
                  <a:pos x="254" y="416"/>
                </a:cxn>
                <a:cxn ang="0">
                  <a:pos x="319" y="366"/>
                </a:cxn>
                <a:cxn ang="0">
                  <a:pos x="320" y="365"/>
                </a:cxn>
                <a:cxn ang="0">
                  <a:pos x="312" y="237"/>
                </a:cxn>
                <a:cxn ang="0">
                  <a:pos x="306" y="232"/>
                </a:cxn>
                <a:cxn ang="0">
                  <a:pos x="307" y="226"/>
                </a:cxn>
                <a:cxn ang="0">
                  <a:pos x="247" y="115"/>
                </a:cxn>
                <a:cxn ang="0">
                  <a:pos x="227" y="149"/>
                </a:cxn>
                <a:cxn ang="0">
                  <a:pos x="180" y="179"/>
                </a:cxn>
                <a:cxn ang="0">
                  <a:pos x="108" y="171"/>
                </a:cxn>
                <a:cxn ang="0">
                  <a:pos x="106" y="171"/>
                </a:cxn>
                <a:cxn ang="0">
                  <a:pos x="104" y="169"/>
                </a:cxn>
                <a:cxn ang="0">
                  <a:pos x="85" y="182"/>
                </a:cxn>
                <a:cxn ang="0">
                  <a:pos x="78" y="181"/>
                </a:cxn>
                <a:cxn ang="0">
                  <a:pos x="75" y="178"/>
                </a:cxn>
                <a:cxn ang="0">
                  <a:pos x="79" y="168"/>
                </a:cxn>
                <a:cxn ang="0">
                  <a:pos x="106" y="126"/>
                </a:cxn>
                <a:cxn ang="0">
                  <a:pos x="114" y="118"/>
                </a:cxn>
                <a:cxn ang="0">
                  <a:pos x="122" y="125"/>
                </a:cxn>
                <a:cxn ang="0">
                  <a:pos x="118" y="150"/>
                </a:cxn>
                <a:cxn ang="0">
                  <a:pos x="210" y="134"/>
                </a:cxn>
                <a:cxn ang="0">
                  <a:pos x="229" y="96"/>
                </a:cxn>
                <a:cxn ang="0">
                  <a:pos x="192" y="14"/>
                </a:cxn>
                <a:cxn ang="0">
                  <a:pos x="164" y="4"/>
                </a:cxn>
                <a:cxn ang="0">
                  <a:pos x="110" y="18"/>
                </a:cxn>
                <a:cxn ang="0">
                  <a:pos x="90" y="42"/>
                </a:cxn>
              </a:cxnLst>
              <a:rect l="0" t="0" r="r" b="b"/>
              <a:pathLst>
                <a:path w="372" h="428">
                  <a:moveTo>
                    <a:pt x="90" y="42"/>
                  </a:moveTo>
                  <a:cubicBezTo>
                    <a:pt x="16" y="171"/>
                    <a:pt x="16" y="171"/>
                    <a:pt x="16" y="171"/>
                  </a:cubicBezTo>
                  <a:cubicBezTo>
                    <a:pt x="16" y="172"/>
                    <a:pt x="16" y="173"/>
                    <a:pt x="15" y="174"/>
                  </a:cubicBezTo>
                  <a:cubicBezTo>
                    <a:pt x="15" y="175"/>
                    <a:pt x="0" y="215"/>
                    <a:pt x="4" y="267"/>
                  </a:cubicBezTo>
                  <a:cubicBezTo>
                    <a:pt x="6" y="307"/>
                    <a:pt x="19" y="343"/>
                    <a:pt x="40" y="375"/>
                  </a:cubicBezTo>
                  <a:cubicBezTo>
                    <a:pt x="42" y="375"/>
                    <a:pt x="43" y="375"/>
                    <a:pt x="44" y="375"/>
                  </a:cubicBezTo>
                  <a:cubicBezTo>
                    <a:pt x="71" y="387"/>
                    <a:pt x="93" y="388"/>
                    <a:pt x="112" y="379"/>
                  </a:cubicBezTo>
                  <a:cubicBezTo>
                    <a:pt x="139" y="366"/>
                    <a:pt x="149" y="333"/>
                    <a:pt x="149" y="332"/>
                  </a:cubicBezTo>
                  <a:cubicBezTo>
                    <a:pt x="149" y="332"/>
                    <a:pt x="149" y="332"/>
                    <a:pt x="149" y="331"/>
                  </a:cubicBezTo>
                  <a:cubicBezTo>
                    <a:pt x="149" y="331"/>
                    <a:pt x="148" y="331"/>
                    <a:pt x="148" y="330"/>
                  </a:cubicBezTo>
                  <a:cubicBezTo>
                    <a:pt x="137" y="322"/>
                    <a:pt x="131" y="312"/>
                    <a:pt x="131" y="312"/>
                  </a:cubicBezTo>
                  <a:cubicBezTo>
                    <a:pt x="129" y="308"/>
                    <a:pt x="130" y="303"/>
                    <a:pt x="134" y="301"/>
                  </a:cubicBezTo>
                  <a:cubicBezTo>
                    <a:pt x="138" y="299"/>
                    <a:pt x="142" y="300"/>
                    <a:pt x="145" y="304"/>
                  </a:cubicBezTo>
                  <a:cubicBezTo>
                    <a:pt x="145" y="305"/>
                    <a:pt x="162" y="334"/>
                    <a:pt x="192" y="323"/>
                  </a:cubicBezTo>
                  <a:cubicBezTo>
                    <a:pt x="196" y="321"/>
                    <a:pt x="200" y="323"/>
                    <a:pt x="202" y="327"/>
                  </a:cubicBezTo>
                  <a:cubicBezTo>
                    <a:pt x="203" y="331"/>
                    <a:pt x="201" y="336"/>
                    <a:pt x="197" y="337"/>
                  </a:cubicBezTo>
                  <a:cubicBezTo>
                    <a:pt x="188" y="341"/>
                    <a:pt x="179" y="342"/>
                    <a:pt x="171" y="340"/>
                  </a:cubicBezTo>
                  <a:cubicBezTo>
                    <a:pt x="168" y="348"/>
                    <a:pt x="159" y="373"/>
                    <a:pt x="137" y="391"/>
                  </a:cubicBezTo>
                  <a:cubicBezTo>
                    <a:pt x="171" y="421"/>
                    <a:pt x="223" y="428"/>
                    <a:pt x="254" y="416"/>
                  </a:cubicBezTo>
                  <a:cubicBezTo>
                    <a:pt x="298" y="400"/>
                    <a:pt x="319" y="366"/>
                    <a:pt x="319" y="366"/>
                  </a:cubicBezTo>
                  <a:cubicBezTo>
                    <a:pt x="320" y="365"/>
                    <a:pt x="320" y="365"/>
                    <a:pt x="320" y="365"/>
                  </a:cubicBezTo>
                  <a:cubicBezTo>
                    <a:pt x="372" y="283"/>
                    <a:pt x="314" y="238"/>
                    <a:pt x="312" y="237"/>
                  </a:cubicBezTo>
                  <a:cubicBezTo>
                    <a:pt x="306" y="232"/>
                    <a:pt x="306" y="232"/>
                    <a:pt x="306" y="232"/>
                  </a:cubicBezTo>
                  <a:cubicBezTo>
                    <a:pt x="307" y="226"/>
                    <a:pt x="307" y="226"/>
                    <a:pt x="307" y="226"/>
                  </a:cubicBezTo>
                  <a:cubicBezTo>
                    <a:pt x="316" y="167"/>
                    <a:pt x="272" y="131"/>
                    <a:pt x="247" y="115"/>
                  </a:cubicBezTo>
                  <a:cubicBezTo>
                    <a:pt x="244" y="125"/>
                    <a:pt x="237" y="137"/>
                    <a:pt x="227" y="149"/>
                  </a:cubicBezTo>
                  <a:cubicBezTo>
                    <a:pt x="214" y="164"/>
                    <a:pt x="198" y="174"/>
                    <a:pt x="180" y="179"/>
                  </a:cubicBezTo>
                  <a:cubicBezTo>
                    <a:pt x="158" y="185"/>
                    <a:pt x="133" y="182"/>
                    <a:pt x="108" y="171"/>
                  </a:cubicBezTo>
                  <a:cubicBezTo>
                    <a:pt x="107" y="171"/>
                    <a:pt x="107" y="171"/>
                    <a:pt x="106" y="171"/>
                  </a:cubicBezTo>
                  <a:cubicBezTo>
                    <a:pt x="106" y="170"/>
                    <a:pt x="105" y="170"/>
                    <a:pt x="104" y="169"/>
                  </a:cubicBezTo>
                  <a:cubicBezTo>
                    <a:pt x="95" y="178"/>
                    <a:pt x="86" y="182"/>
                    <a:pt x="85" y="182"/>
                  </a:cubicBezTo>
                  <a:cubicBezTo>
                    <a:pt x="83" y="183"/>
                    <a:pt x="81" y="183"/>
                    <a:pt x="78" y="181"/>
                  </a:cubicBezTo>
                  <a:cubicBezTo>
                    <a:pt x="77" y="181"/>
                    <a:pt x="76" y="179"/>
                    <a:pt x="75" y="178"/>
                  </a:cubicBezTo>
                  <a:cubicBezTo>
                    <a:pt x="74" y="174"/>
                    <a:pt x="75" y="169"/>
                    <a:pt x="79" y="168"/>
                  </a:cubicBezTo>
                  <a:cubicBezTo>
                    <a:pt x="81" y="167"/>
                    <a:pt x="108" y="155"/>
                    <a:pt x="106" y="126"/>
                  </a:cubicBezTo>
                  <a:cubicBezTo>
                    <a:pt x="106" y="122"/>
                    <a:pt x="109" y="118"/>
                    <a:pt x="114" y="118"/>
                  </a:cubicBezTo>
                  <a:cubicBezTo>
                    <a:pt x="118" y="118"/>
                    <a:pt x="122" y="121"/>
                    <a:pt x="122" y="125"/>
                  </a:cubicBezTo>
                  <a:cubicBezTo>
                    <a:pt x="123" y="135"/>
                    <a:pt x="121" y="143"/>
                    <a:pt x="118" y="150"/>
                  </a:cubicBezTo>
                  <a:cubicBezTo>
                    <a:pt x="167" y="171"/>
                    <a:pt x="196" y="149"/>
                    <a:pt x="210" y="134"/>
                  </a:cubicBezTo>
                  <a:cubicBezTo>
                    <a:pt x="224" y="117"/>
                    <a:pt x="229" y="97"/>
                    <a:pt x="229" y="96"/>
                  </a:cubicBezTo>
                  <a:cubicBezTo>
                    <a:pt x="236" y="63"/>
                    <a:pt x="221" y="31"/>
                    <a:pt x="192" y="14"/>
                  </a:cubicBezTo>
                  <a:cubicBezTo>
                    <a:pt x="183" y="10"/>
                    <a:pt x="174" y="6"/>
                    <a:pt x="164" y="4"/>
                  </a:cubicBezTo>
                  <a:cubicBezTo>
                    <a:pt x="145" y="0"/>
                    <a:pt x="127" y="5"/>
                    <a:pt x="110" y="18"/>
                  </a:cubicBezTo>
                  <a:cubicBezTo>
                    <a:pt x="97" y="29"/>
                    <a:pt x="90" y="42"/>
                    <a:pt x="90" y="42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lIns="121920" tIns="60960" rIns="121920" bIns="6096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320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1" name="Freeform 17"/>
            <p:cNvSpPr>
              <a:spLocks/>
            </p:cNvSpPr>
            <p:nvPr/>
          </p:nvSpPr>
          <p:spPr bwMode="auto">
            <a:xfrm>
              <a:off x="1551" y="1057"/>
              <a:ext cx="459" cy="423"/>
            </a:xfrm>
            <a:custGeom>
              <a:avLst/>
              <a:gdLst/>
              <a:ahLst/>
              <a:cxnLst>
                <a:cxn ang="0">
                  <a:pos x="362" y="381"/>
                </a:cxn>
                <a:cxn ang="0">
                  <a:pos x="272" y="324"/>
                </a:cxn>
                <a:cxn ang="0">
                  <a:pos x="187" y="270"/>
                </a:cxn>
                <a:cxn ang="0">
                  <a:pos x="206" y="257"/>
                </a:cxn>
                <a:cxn ang="0">
                  <a:pos x="310" y="296"/>
                </a:cxn>
                <a:cxn ang="0">
                  <a:pos x="325" y="302"/>
                </a:cxn>
                <a:cxn ang="0">
                  <a:pos x="409" y="373"/>
                </a:cxn>
                <a:cxn ang="0">
                  <a:pos x="464" y="367"/>
                </a:cxn>
                <a:cxn ang="0">
                  <a:pos x="513" y="267"/>
                </a:cxn>
                <a:cxn ang="0">
                  <a:pos x="518" y="254"/>
                </a:cxn>
                <a:cxn ang="0">
                  <a:pos x="488" y="206"/>
                </a:cxn>
                <a:cxn ang="0">
                  <a:pos x="370" y="192"/>
                </a:cxn>
                <a:cxn ang="0">
                  <a:pos x="294" y="175"/>
                </a:cxn>
                <a:cxn ang="0">
                  <a:pos x="330" y="218"/>
                </a:cxn>
                <a:cxn ang="0">
                  <a:pos x="313" y="221"/>
                </a:cxn>
                <a:cxn ang="0">
                  <a:pos x="206" y="36"/>
                </a:cxn>
                <a:cxn ang="0">
                  <a:pos x="34" y="300"/>
                </a:cxn>
                <a:cxn ang="0">
                  <a:pos x="24" y="452"/>
                </a:cxn>
                <a:cxn ang="0">
                  <a:pos x="67" y="488"/>
                </a:cxn>
                <a:cxn ang="0">
                  <a:pos x="182" y="495"/>
                </a:cxn>
                <a:cxn ang="0">
                  <a:pos x="188" y="492"/>
                </a:cxn>
                <a:cxn ang="0">
                  <a:pos x="251" y="369"/>
                </a:cxn>
                <a:cxn ang="0">
                  <a:pos x="208" y="383"/>
                </a:cxn>
                <a:cxn ang="0">
                  <a:pos x="202" y="374"/>
                </a:cxn>
                <a:cxn ang="0">
                  <a:pos x="227" y="366"/>
                </a:cxn>
                <a:cxn ang="0">
                  <a:pos x="258" y="336"/>
                </a:cxn>
                <a:cxn ang="0">
                  <a:pos x="270" y="346"/>
                </a:cxn>
                <a:cxn ang="0">
                  <a:pos x="215" y="502"/>
                </a:cxn>
                <a:cxn ang="0">
                  <a:pos x="345" y="463"/>
                </a:cxn>
                <a:cxn ang="0">
                  <a:pos x="365" y="414"/>
                </a:cxn>
                <a:cxn ang="0">
                  <a:pos x="388" y="414"/>
                </a:cxn>
                <a:cxn ang="0">
                  <a:pos x="426" y="416"/>
                </a:cxn>
                <a:cxn ang="0">
                  <a:pos x="406" y="396"/>
                </a:cxn>
              </a:cxnLst>
              <a:rect l="0" t="0" r="r" b="b"/>
              <a:pathLst>
                <a:path w="559" h="516">
                  <a:moveTo>
                    <a:pt x="406" y="396"/>
                  </a:moveTo>
                  <a:cubicBezTo>
                    <a:pt x="393" y="394"/>
                    <a:pt x="377" y="390"/>
                    <a:pt x="362" y="381"/>
                  </a:cubicBezTo>
                  <a:cubicBezTo>
                    <a:pt x="342" y="370"/>
                    <a:pt x="323" y="351"/>
                    <a:pt x="308" y="321"/>
                  </a:cubicBezTo>
                  <a:cubicBezTo>
                    <a:pt x="300" y="323"/>
                    <a:pt x="287" y="325"/>
                    <a:pt x="272" y="324"/>
                  </a:cubicBezTo>
                  <a:cubicBezTo>
                    <a:pt x="260" y="323"/>
                    <a:pt x="244" y="320"/>
                    <a:pt x="228" y="311"/>
                  </a:cubicBezTo>
                  <a:cubicBezTo>
                    <a:pt x="214" y="303"/>
                    <a:pt x="199" y="290"/>
                    <a:pt x="187" y="270"/>
                  </a:cubicBezTo>
                  <a:cubicBezTo>
                    <a:pt x="183" y="264"/>
                    <a:pt x="185" y="257"/>
                    <a:pt x="190" y="254"/>
                  </a:cubicBezTo>
                  <a:cubicBezTo>
                    <a:pt x="196" y="250"/>
                    <a:pt x="203" y="252"/>
                    <a:pt x="206" y="257"/>
                  </a:cubicBezTo>
                  <a:cubicBezTo>
                    <a:pt x="243" y="315"/>
                    <a:pt x="295" y="301"/>
                    <a:pt x="308" y="297"/>
                  </a:cubicBezTo>
                  <a:cubicBezTo>
                    <a:pt x="308" y="296"/>
                    <a:pt x="309" y="296"/>
                    <a:pt x="310" y="296"/>
                  </a:cubicBezTo>
                  <a:cubicBezTo>
                    <a:pt x="313" y="294"/>
                    <a:pt x="316" y="294"/>
                    <a:pt x="319" y="296"/>
                  </a:cubicBezTo>
                  <a:cubicBezTo>
                    <a:pt x="322" y="297"/>
                    <a:pt x="324" y="299"/>
                    <a:pt x="325" y="302"/>
                  </a:cubicBezTo>
                  <a:cubicBezTo>
                    <a:pt x="326" y="303"/>
                    <a:pt x="326" y="303"/>
                    <a:pt x="326" y="304"/>
                  </a:cubicBezTo>
                  <a:cubicBezTo>
                    <a:pt x="344" y="345"/>
                    <a:pt x="372" y="368"/>
                    <a:pt x="409" y="373"/>
                  </a:cubicBezTo>
                  <a:cubicBezTo>
                    <a:pt x="438" y="376"/>
                    <a:pt x="461" y="368"/>
                    <a:pt x="462" y="368"/>
                  </a:cubicBezTo>
                  <a:cubicBezTo>
                    <a:pt x="462" y="367"/>
                    <a:pt x="463" y="367"/>
                    <a:pt x="464" y="367"/>
                  </a:cubicBezTo>
                  <a:cubicBezTo>
                    <a:pt x="490" y="353"/>
                    <a:pt x="506" y="333"/>
                    <a:pt x="512" y="308"/>
                  </a:cubicBezTo>
                  <a:cubicBezTo>
                    <a:pt x="517" y="285"/>
                    <a:pt x="513" y="267"/>
                    <a:pt x="513" y="267"/>
                  </a:cubicBezTo>
                  <a:cubicBezTo>
                    <a:pt x="511" y="259"/>
                    <a:pt x="511" y="259"/>
                    <a:pt x="511" y="259"/>
                  </a:cubicBezTo>
                  <a:cubicBezTo>
                    <a:pt x="518" y="254"/>
                    <a:pt x="518" y="254"/>
                    <a:pt x="518" y="254"/>
                  </a:cubicBezTo>
                  <a:cubicBezTo>
                    <a:pt x="559" y="224"/>
                    <a:pt x="557" y="186"/>
                    <a:pt x="551" y="163"/>
                  </a:cubicBezTo>
                  <a:cubicBezTo>
                    <a:pt x="539" y="177"/>
                    <a:pt x="518" y="195"/>
                    <a:pt x="488" y="206"/>
                  </a:cubicBezTo>
                  <a:cubicBezTo>
                    <a:pt x="465" y="214"/>
                    <a:pt x="438" y="215"/>
                    <a:pt x="410" y="208"/>
                  </a:cubicBezTo>
                  <a:cubicBezTo>
                    <a:pt x="396" y="205"/>
                    <a:pt x="382" y="199"/>
                    <a:pt x="370" y="192"/>
                  </a:cubicBezTo>
                  <a:cubicBezTo>
                    <a:pt x="359" y="186"/>
                    <a:pt x="350" y="179"/>
                    <a:pt x="342" y="171"/>
                  </a:cubicBezTo>
                  <a:cubicBezTo>
                    <a:pt x="327" y="176"/>
                    <a:pt x="311" y="178"/>
                    <a:pt x="294" y="175"/>
                  </a:cubicBezTo>
                  <a:cubicBezTo>
                    <a:pt x="304" y="184"/>
                    <a:pt x="315" y="193"/>
                    <a:pt x="327" y="202"/>
                  </a:cubicBezTo>
                  <a:cubicBezTo>
                    <a:pt x="332" y="205"/>
                    <a:pt x="333" y="213"/>
                    <a:pt x="330" y="218"/>
                  </a:cubicBezTo>
                  <a:cubicBezTo>
                    <a:pt x="326" y="223"/>
                    <a:pt x="319" y="224"/>
                    <a:pt x="314" y="221"/>
                  </a:cubicBezTo>
                  <a:cubicBezTo>
                    <a:pt x="314" y="221"/>
                    <a:pt x="314" y="221"/>
                    <a:pt x="313" y="221"/>
                  </a:cubicBezTo>
                  <a:cubicBezTo>
                    <a:pt x="277" y="195"/>
                    <a:pt x="249" y="165"/>
                    <a:pt x="231" y="129"/>
                  </a:cubicBezTo>
                  <a:cubicBezTo>
                    <a:pt x="217" y="101"/>
                    <a:pt x="209" y="69"/>
                    <a:pt x="206" y="36"/>
                  </a:cubicBezTo>
                  <a:cubicBezTo>
                    <a:pt x="206" y="23"/>
                    <a:pt x="206" y="11"/>
                    <a:pt x="207" y="0"/>
                  </a:cubicBezTo>
                  <a:cubicBezTo>
                    <a:pt x="34" y="300"/>
                    <a:pt x="34" y="300"/>
                    <a:pt x="34" y="300"/>
                  </a:cubicBezTo>
                  <a:cubicBezTo>
                    <a:pt x="17" y="329"/>
                    <a:pt x="2" y="357"/>
                    <a:pt x="1" y="389"/>
                  </a:cubicBezTo>
                  <a:cubicBezTo>
                    <a:pt x="0" y="427"/>
                    <a:pt x="24" y="452"/>
                    <a:pt x="24" y="452"/>
                  </a:cubicBezTo>
                  <a:cubicBezTo>
                    <a:pt x="24" y="453"/>
                    <a:pt x="24" y="453"/>
                    <a:pt x="24" y="453"/>
                  </a:cubicBezTo>
                  <a:cubicBezTo>
                    <a:pt x="38" y="467"/>
                    <a:pt x="52" y="479"/>
                    <a:pt x="67" y="488"/>
                  </a:cubicBezTo>
                  <a:cubicBezTo>
                    <a:pt x="93" y="502"/>
                    <a:pt x="120" y="508"/>
                    <a:pt x="148" y="505"/>
                  </a:cubicBezTo>
                  <a:cubicBezTo>
                    <a:pt x="169" y="502"/>
                    <a:pt x="182" y="495"/>
                    <a:pt x="182" y="495"/>
                  </a:cubicBezTo>
                  <a:cubicBezTo>
                    <a:pt x="187" y="492"/>
                    <a:pt x="187" y="492"/>
                    <a:pt x="187" y="492"/>
                  </a:cubicBezTo>
                  <a:cubicBezTo>
                    <a:pt x="188" y="492"/>
                    <a:pt x="188" y="492"/>
                    <a:pt x="188" y="492"/>
                  </a:cubicBezTo>
                  <a:cubicBezTo>
                    <a:pt x="193" y="489"/>
                    <a:pt x="202" y="484"/>
                    <a:pt x="210" y="476"/>
                  </a:cubicBezTo>
                  <a:cubicBezTo>
                    <a:pt x="225" y="462"/>
                    <a:pt x="257" y="424"/>
                    <a:pt x="251" y="369"/>
                  </a:cubicBezTo>
                  <a:cubicBezTo>
                    <a:pt x="244" y="375"/>
                    <a:pt x="237" y="379"/>
                    <a:pt x="231" y="381"/>
                  </a:cubicBezTo>
                  <a:cubicBezTo>
                    <a:pt x="219" y="384"/>
                    <a:pt x="209" y="383"/>
                    <a:pt x="208" y="383"/>
                  </a:cubicBezTo>
                  <a:cubicBezTo>
                    <a:pt x="207" y="382"/>
                    <a:pt x="206" y="382"/>
                    <a:pt x="205" y="382"/>
                  </a:cubicBezTo>
                  <a:cubicBezTo>
                    <a:pt x="203" y="380"/>
                    <a:pt x="201" y="377"/>
                    <a:pt x="202" y="374"/>
                  </a:cubicBezTo>
                  <a:cubicBezTo>
                    <a:pt x="202" y="369"/>
                    <a:pt x="206" y="367"/>
                    <a:pt x="211" y="367"/>
                  </a:cubicBezTo>
                  <a:cubicBezTo>
                    <a:pt x="211" y="367"/>
                    <a:pt x="218" y="368"/>
                    <a:pt x="227" y="366"/>
                  </a:cubicBezTo>
                  <a:cubicBezTo>
                    <a:pt x="237" y="362"/>
                    <a:pt x="245" y="354"/>
                    <a:pt x="248" y="341"/>
                  </a:cubicBezTo>
                  <a:cubicBezTo>
                    <a:pt x="249" y="337"/>
                    <a:pt x="254" y="335"/>
                    <a:pt x="258" y="336"/>
                  </a:cubicBezTo>
                  <a:cubicBezTo>
                    <a:pt x="259" y="336"/>
                    <a:pt x="259" y="337"/>
                    <a:pt x="260" y="337"/>
                  </a:cubicBezTo>
                  <a:cubicBezTo>
                    <a:pt x="265" y="338"/>
                    <a:pt x="269" y="341"/>
                    <a:pt x="270" y="346"/>
                  </a:cubicBezTo>
                  <a:cubicBezTo>
                    <a:pt x="289" y="422"/>
                    <a:pt x="246" y="474"/>
                    <a:pt x="226" y="493"/>
                  </a:cubicBezTo>
                  <a:cubicBezTo>
                    <a:pt x="222" y="497"/>
                    <a:pt x="218" y="500"/>
                    <a:pt x="215" y="502"/>
                  </a:cubicBezTo>
                  <a:cubicBezTo>
                    <a:pt x="262" y="516"/>
                    <a:pt x="306" y="503"/>
                    <a:pt x="343" y="465"/>
                  </a:cubicBezTo>
                  <a:cubicBezTo>
                    <a:pt x="343" y="464"/>
                    <a:pt x="344" y="463"/>
                    <a:pt x="345" y="463"/>
                  </a:cubicBezTo>
                  <a:cubicBezTo>
                    <a:pt x="345" y="462"/>
                    <a:pt x="346" y="461"/>
                    <a:pt x="346" y="461"/>
                  </a:cubicBezTo>
                  <a:cubicBezTo>
                    <a:pt x="351" y="456"/>
                    <a:pt x="365" y="436"/>
                    <a:pt x="365" y="414"/>
                  </a:cubicBezTo>
                  <a:cubicBezTo>
                    <a:pt x="365" y="408"/>
                    <a:pt x="370" y="403"/>
                    <a:pt x="377" y="403"/>
                  </a:cubicBezTo>
                  <a:cubicBezTo>
                    <a:pt x="383" y="402"/>
                    <a:pt x="388" y="408"/>
                    <a:pt x="388" y="414"/>
                  </a:cubicBezTo>
                  <a:cubicBezTo>
                    <a:pt x="389" y="428"/>
                    <a:pt x="385" y="441"/>
                    <a:pt x="380" y="451"/>
                  </a:cubicBezTo>
                  <a:cubicBezTo>
                    <a:pt x="398" y="444"/>
                    <a:pt x="413" y="433"/>
                    <a:pt x="426" y="416"/>
                  </a:cubicBezTo>
                  <a:cubicBezTo>
                    <a:pt x="432" y="409"/>
                    <a:pt x="436" y="402"/>
                    <a:pt x="439" y="396"/>
                  </a:cubicBezTo>
                  <a:cubicBezTo>
                    <a:pt x="430" y="397"/>
                    <a:pt x="418" y="397"/>
                    <a:pt x="406" y="396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lIns="121920" tIns="60960" rIns="121920" bIns="6096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320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2" name="Freeform 18"/>
            <p:cNvSpPr>
              <a:spLocks/>
            </p:cNvSpPr>
            <p:nvPr/>
          </p:nvSpPr>
          <p:spPr bwMode="auto">
            <a:xfrm>
              <a:off x="1311" y="794"/>
              <a:ext cx="493" cy="569"/>
            </a:xfrm>
            <a:custGeom>
              <a:avLst/>
              <a:gdLst/>
              <a:ahLst/>
              <a:cxnLst>
                <a:cxn ang="0">
                  <a:pos x="234" y="325"/>
                </a:cxn>
                <a:cxn ang="0">
                  <a:pos x="132" y="258"/>
                </a:cxn>
                <a:cxn ang="0">
                  <a:pos x="171" y="259"/>
                </a:cxn>
                <a:cxn ang="0">
                  <a:pos x="457" y="297"/>
                </a:cxn>
                <a:cxn ang="0">
                  <a:pos x="511" y="248"/>
                </a:cxn>
                <a:cxn ang="0">
                  <a:pos x="588" y="117"/>
                </a:cxn>
                <a:cxn ang="0">
                  <a:pos x="593" y="106"/>
                </a:cxn>
                <a:cxn ang="0">
                  <a:pos x="562" y="16"/>
                </a:cxn>
                <a:cxn ang="0">
                  <a:pos x="471" y="25"/>
                </a:cxn>
                <a:cxn ang="0">
                  <a:pos x="449" y="107"/>
                </a:cxn>
                <a:cxn ang="0">
                  <a:pos x="509" y="138"/>
                </a:cxn>
                <a:cxn ang="0">
                  <a:pos x="485" y="180"/>
                </a:cxn>
                <a:cxn ang="0">
                  <a:pos x="470" y="191"/>
                </a:cxn>
                <a:cxn ang="0">
                  <a:pos x="423" y="100"/>
                </a:cxn>
                <a:cxn ang="0">
                  <a:pos x="431" y="10"/>
                </a:cxn>
                <a:cxn ang="0">
                  <a:pos x="316" y="25"/>
                </a:cxn>
                <a:cxn ang="0">
                  <a:pos x="310" y="23"/>
                </a:cxn>
                <a:cxn ang="0">
                  <a:pos x="260" y="21"/>
                </a:cxn>
                <a:cxn ang="0">
                  <a:pos x="196" y="83"/>
                </a:cxn>
                <a:cxn ang="0">
                  <a:pos x="224" y="164"/>
                </a:cxn>
                <a:cxn ang="0">
                  <a:pos x="301" y="139"/>
                </a:cxn>
                <a:cxn ang="0">
                  <a:pos x="308" y="109"/>
                </a:cxn>
                <a:cxn ang="0">
                  <a:pos x="350" y="139"/>
                </a:cxn>
                <a:cxn ang="0">
                  <a:pos x="324" y="149"/>
                </a:cxn>
                <a:cxn ang="0">
                  <a:pos x="322" y="151"/>
                </a:cxn>
                <a:cxn ang="0">
                  <a:pos x="302" y="213"/>
                </a:cxn>
                <a:cxn ang="0">
                  <a:pos x="294" y="251"/>
                </a:cxn>
                <a:cxn ang="0">
                  <a:pos x="175" y="131"/>
                </a:cxn>
                <a:cxn ang="0">
                  <a:pos x="113" y="134"/>
                </a:cxn>
                <a:cxn ang="0">
                  <a:pos x="95" y="175"/>
                </a:cxn>
                <a:cxn ang="0">
                  <a:pos x="92" y="176"/>
                </a:cxn>
                <a:cxn ang="0">
                  <a:pos x="32" y="268"/>
                </a:cxn>
                <a:cxn ang="0">
                  <a:pos x="33" y="274"/>
                </a:cxn>
                <a:cxn ang="0">
                  <a:pos x="108" y="350"/>
                </a:cxn>
                <a:cxn ang="0">
                  <a:pos x="185" y="332"/>
                </a:cxn>
                <a:cxn ang="0">
                  <a:pos x="181" y="386"/>
                </a:cxn>
                <a:cxn ang="0">
                  <a:pos x="180" y="400"/>
                </a:cxn>
                <a:cxn ang="0">
                  <a:pos x="103" y="373"/>
                </a:cxn>
                <a:cxn ang="0">
                  <a:pos x="1" y="357"/>
                </a:cxn>
                <a:cxn ang="0">
                  <a:pos x="45" y="361"/>
                </a:cxn>
                <a:cxn ang="0">
                  <a:pos x="10" y="417"/>
                </a:cxn>
                <a:cxn ang="0">
                  <a:pos x="8" y="421"/>
                </a:cxn>
                <a:cxn ang="0">
                  <a:pos x="39" y="551"/>
                </a:cxn>
                <a:cxn ang="0">
                  <a:pos x="147" y="425"/>
                </a:cxn>
                <a:cxn ang="0">
                  <a:pos x="220" y="424"/>
                </a:cxn>
                <a:cxn ang="0">
                  <a:pos x="289" y="498"/>
                </a:cxn>
                <a:cxn ang="0">
                  <a:pos x="154" y="448"/>
                </a:cxn>
                <a:cxn ang="0">
                  <a:pos x="79" y="505"/>
                </a:cxn>
                <a:cxn ang="0">
                  <a:pos x="62" y="576"/>
                </a:cxn>
                <a:cxn ang="0">
                  <a:pos x="62" y="576"/>
                </a:cxn>
                <a:cxn ang="0">
                  <a:pos x="63" y="578"/>
                </a:cxn>
                <a:cxn ang="0">
                  <a:pos x="177" y="692"/>
                </a:cxn>
                <a:cxn ang="0">
                  <a:pos x="241" y="681"/>
                </a:cxn>
                <a:cxn ang="0">
                  <a:pos x="306" y="607"/>
                </a:cxn>
              </a:cxnLst>
              <a:rect l="0" t="0" r="r" b="b"/>
              <a:pathLst>
                <a:path w="600" h="693">
                  <a:moveTo>
                    <a:pt x="475" y="312"/>
                  </a:moveTo>
                  <a:cubicBezTo>
                    <a:pt x="469" y="317"/>
                    <a:pt x="462" y="321"/>
                    <a:pt x="455" y="325"/>
                  </a:cubicBezTo>
                  <a:cubicBezTo>
                    <a:pt x="439" y="334"/>
                    <a:pt x="420" y="341"/>
                    <a:pt x="398" y="346"/>
                  </a:cubicBezTo>
                  <a:cubicBezTo>
                    <a:pt x="370" y="353"/>
                    <a:pt x="337" y="354"/>
                    <a:pt x="300" y="347"/>
                  </a:cubicBezTo>
                  <a:cubicBezTo>
                    <a:pt x="279" y="343"/>
                    <a:pt x="257" y="336"/>
                    <a:pt x="234" y="325"/>
                  </a:cubicBezTo>
                  <a:cubicBezTo>
                    <a:pt x="234" y="325"/>
                    <a:pt x="234" y="325"/>
                    <a:pt x="234" y="325"/>
                  </a:cubicBezTo>
                  <a:cubicBezTo>
                    <a:pt x="234" y="325"/>
                    <a:pt x="234" y="325"/>
                    <a:pt x="234" y="325"/>
                  </a:cubicBezTo>
                  <a:cubicBezTo>
                    <a:pt x="234" y="325"/>
                    <a:pt x="222" y="319"/>
                    <a:pt x="206" y="310"/>
                  </a:cubicBezTo>
                  <a:cubicBezTo>
                    <a:pt x="195" y="304"/>
                    <a:pt x="183" y="296"/>
                    <a:pt x="170" y="287"/>
                  </a:cubicBezTo>
                  <a:cubicBezTo>
                    <a:pt x="157" y="279"/>
                    <a:pt x="144" y="269"/>
                    <a:pt x="132" y="258"/>
                  </a:cubicBezTo>
                  <a:cubicBezTo>
                    <a:pt x="124" y="251"/>
                    <a:pt x="116" y="244"/>
                    <a:pt x="110" y="237"/>
                  </a:cubicBezTo>
                  <a:cubicBezTo>
                    <a:pt x="106" y="232"/>
                    <a:pt x="107" y="224"/>
                    <a:pt x="111" y="220"/>
                  </a:cubicBezTo>
                  <a:cubicBezTo>
                    <a:pt x="116" y="216"/>
                    <a:pt x="124" y="217"/>
                    <a:pt x="128" y="222"/>
                  </a:cubicBezTo>
                  <a:cubicBezTo>
                    <a:pt x="133" y="228"/>
                    <a:pt x="140" y="235"/>
                    <a:pt x="147" y="241"/>
                  </a:cubicBezTo>
                  <a:cubicBezTo>
                    <a:pt x="154" y="247"/>
                    <a:pt x="162" y="254"/>
                    <a:pt x="171" y="259"/>
                  </a:cubicBezTo>
                  <a:cubicBezTo>
                    <a:pt x="187" y="271"/>
                    <a:pt x="204" y="282"/>
                    <a:pt x="217" y="290"/>
                  </a:cubicBezTo>
                  <a:cubicBezTo>
                    <a:pt x="232" y="298"/>
                    <a:pt x="243" y="303"/>
                    <a:pt x="244" y="304"/>
                  </a:cubicBezTo>
                  <a:cubicBezTo>
                    <a:pt x="280" y="321"/>
                    <a:pt x="313" y="328"/>
                    <a:pt x="342" y="328"/>
                  </a:cubicBezTo>
                  <a:cubicBezTo>
                    <a:pt x="371" y="329"/>
                    <a:pt x="396" y="324"/>
                    <a:pt x="418" y="316"/>
                  </a:cubicBezTo>
                  <a:cubicBezTo>
                    <a:pt x="432" y="311"/>
                    <a:pt x="445" y="304"/>
                    <a:pt x="457" y="297"/>
                  </a:cubicBezTo>
                  <a:cubicBezTo>
                    <a:pt x="472" y="287"/>
                    <a:pt x="484" y="277"/>
                    <a:pt x="493" y="269"/>
                  </a:cubicBezTo>
                  <a:cubicBezTo>
                    <a:pt x="505" y="257"/>
                    <a:pt x="511" y="249"/>
                    <a:pt x="511" y="248"/>
                  </a:cubicBezTo>
                  <a:cubicBezTo>
                    <a:pt x="511" y="248"/>
                    <a:pt x="511" y="248"/>
                    <a:pt x="511" y="248"/>
                  </a:cubicBezTo>
                  <a:cubicBezTo>
                    <a:pt x="511" y="248"/>
                    <a:pt x="511" y="248"/>
                    <a:pt x="511" y="248"/>
                  </a:cubicBezTo>
                  <a:cubicBezTo>
                    <a:pt x="511" y="248"/>
                    <a:pt x="511" y="248"/>
                    <a:pt x="511" y="248"/>
                  </a:cubicBezTo>
                  <a:cubicBezTo>
                    <a:pt x="511" y="248"/>
                    <a:pt x="511" y="248"/>
                    <a:pt x="511" y="248"/>
                  </a:cubicBezTo>
                  <a:cubicBezTo>
                    <a:pt x="511" y="248"/>
                    <a:pt x="511" y="248"/>
                    <a:pt x="511" y="248"/>
                  </a:cubicBezTo>
                  <a:cubicBezTo>
                    <a:pt x="512" y="247"/>
                    <a:pt x="513" y="247"/>
                    <a:pt x="514" y="246"/>
                  </a:cubicBezTo>
                  <a:cubicBezTo>
                    <a:pt x="588" y="117"/>
                    <a:pt x="588" y="117"/>
                    <a:pt x="588" y="117"/>
                  </a:cubicBezTo>
                  <a:cubicBezTo>
                    <a:pt x="588" y="117"/>
                    <a:pt x="588" y="117"/>
                    <a:pt x="588" y="117"/>
                  </a:cubicBezTo>
                  <a:cubicBezTo>
                    <a:pt x="588" y="117"/>
                    <a:pt x="588" y="117"/>
                    <a:pt x="588" y="117"/>
                  </a:cubicBezTo>
                  <a:cubicBezTo>
                    <a:pt x="588" y="117"/>
                    <a:pt x="588" y="117"/>
                    <a:pt x="588" y="117"/>
                  </a:cubicBezTo>
                  <a:cubicBezTo>
                    <a:pt x="588" y="117"/>
                    <a:pt x="588" y="117"/>
                    <a:pt x="588" y="117"/>
                  </a:cubicBezTo>
                  <a:cubicBezTo>
                    <a:pt x="588" y="117"/>
                    <a:pt x="588" y="117"/>
                    <a:pt x="588" y="117"/>
                  </a:cubicBezTo>
                  <a:cubicBezTo>
                    <a:pt x="589" y="115"/>
                    <a:pt x="591" y="112"/>
                    <a:pt x="593" y="106"/>
                  </a:cubicBezTo>
                  <a:cubicBezTo>
                    <a:pt x="596" y="101"/>
                    <a:pt x="598" y="94"/>
                    <a:pt x="599" y="86"/>
                  </a:cubicBezTo>
                  <a:cubicBezTo>
                    <a:pt x="600" y="81"/>
                    <a:pt x="600" y="75"/>
                    <a:pt x="600" y="70"/>
                  </a:cubicBezTo>
                  <a:cubicBezTo>
                    <a:pt x="599" y="62"/>
                    <a:pt x="597" y="55"/>
                    <a:pt x="593" y="47"/>
                  </a:cubicBezTo>
                  <a:cubicBezTo>
                    <a:pt x="591" y="43"/>
                    <a:pt x="588" y="38"/>
                    <a:pt x="584" y="34"/>
                  </a:cubicBezTo>
                  <a:cubicBezTo>
                    <a:pt x="577" y="26"/>
                    <a:pt x="570" y="20"/>
                    <a:pt x="562" y="16"/>
                  </a:cubicBezTo>
                  <a:cubicBezTo>
                    <a:pt x="551" y="9"/>
                    <a:pt x="539" y="6"/>
                    <a:pt x="527" y="5"/>
                  </a:cubicBezTo>
                  <a:cubicBezTo>
                    <a:pt x="515" y="4"/>
                    <a:pt x="504" y="6"/>
                    <a:pt x="493" y="11"/>
                  </a:cubicBezTo>
                  <a:cubicBezTo>
                    <a:pt x="486" y="14"/>
                    <a:pt x="479" y="18"/>
                    <a:pt x="472" y="24"/>
                  </a:cubicBezTo>
                  <a:cubicBezTo>
                    <a:pt x="472" y="24"/>
                    <a:pt x="472" y="24"/>
                    <a:pt x="472" y="24"/>
                  </a:cubicBezTo>
                  <a:cubicBezTo>
                    <a:pt x="472" y="24"/>
                    <a:pt x="472" y="24"/>
                    <a:pt x="471" y="25"/>
                  </a:cubicBezTo>
                  <a:cubicBezTo>
                    <a:pt x="470" y="26"/>
                    <a:pt x="469" y="27"/>
                    <a:pt x="467" y="29"/>
                  </a:cubicBezTo>
                  <a:cubicBezTo>
                    <a:pt x="464" y="32"/>
                    <a:pt x="460" y="37"/>
                    <a:pt x="456" y="44"/>
                  </a:cubicBezTo>
                  <a:cubicBezTo>
                    <a:pt x="454" y="49"/>
                    <a:pt x="451" y="54"/>
                    <a:pt x="449" y="60"/>
                  </a:cubicBezTo>
                  <a:cubicBezTo>
                    <a:pt x="447" y="67"/>
                    <a:pt x="445" y="74"/>
                    <a:pt x="445" y="82"/>
                  </a:cubicBezTo>
                  <a:cubicBezTo>
                    <a:pt x="445" y="90"/>
                    <a:pt x="446" y="99"/>
                    <a:pt x="449" y="107"/>
                  </a:cubicBezTo>
                  <a:cubicBezTo>
                    <a:pt x="452" y="113"/>
                    <a:pt x="454" y="119"/>
                    <a:pt x="459" y="125"/>
                  </a:cubicBezTo>
                  <a:cubicBezTo>
                    <a:pt x="464" y="132"/>
                    <a:pt x="471" y="140"/>
                    <a:pt x="481" y="148"/>
                  </a:cubicBezTo>
                  <a:cubicBezTo>
                    <a:pt x="482" y="146"/>
                    <a:pt x="484" y="144"/>
                    <a:pt x="486" y="143"/>
                  </a:cubicBezTo>
                  <a:cubicBezTo>
                    <a:pt x="489" y="139"/>
                    <a:pt x="494" y="136"/>
                    <a:pt x="499" y="134"/>
                  </a:cubicBezTo>
                  <a:cubicBezTo>
                    <a:pt x="503" y="132"/>
                    <a:pt x="508" y="134"/>
                    <a:pt x="509" y="138"/>
                  </a:cubicBezTo>
                  <a:cubicBezTo>
                    <a:pt x="511" y="142"/>
                    <a:pt x="509" y="146"/>
                    <a:pt x="505" y="148"/>
                  </a:cubicBezTo>
                  <a:cubicBezTo>
                    <a:pt x="502" y="150"/>
                    <a:pt x="499" y="152"/>
                    <a:pt x="496" y="154"/>
                  </a:cubicBezTo>
                  <a:cubicBezTo>
                    <a:pt x="494" y="156"/>
                    <a:pt x="492" y="159"/>
                    <a:pt x="490" y="161"/>
                  </a:cubicBezTo>
                  <a:cubicBezTo>
                    <a:pt x="489" y="164"/>
                    <a:pt x="487" y="168"/>
                    <a:pt x="486" y="171"/>
                  </a:cubicBezTo>
                  <a:cubicBezTo>
                    <a:pt x="486" y="174"/>
                    <a:pt x="485" y="177"/>
                    <a:pt x="485" y="180"/>
                  </a:cubicBezTo>
                  <a:cubicBezTo>
                    <a:pt x="484" y="185"/>
                    <a:pt x="485" y="189"/>
                    <a:pt x="485" y="189"/>
                  </a:cubicBezTo>
                  <a:cubicBezTo>
                    <a:pt x="485" y="189"/>
                    <a:pt x="485" y="189"/>
                    <a:pt x="485" y="189"/>
                  </a:cubicBezTo>
                  <a:cubicBezTo>
                    <a:pt x="485" y="189"/>
                    <a:pt x="485" y="189"/>
                    <a:pt x="485" y="189"/>
                  </a:cubicBezTo>
                  <a:cubicBezTo>
                    <a:pt x="486" y="194"/>
                    <a:pt x="483" y="197"/>
                    <a:pt x="478" y="198"/>
                  </a:cubicBezTo>
                  <a:cubicBezTo>
                    <a:pt x="474" y="199"/>
                    <a:pt x="470" y="196"/>
                    <a:pt x="470" y="191"/>
                  </a:cubicBezTo>
                  <a:cubicBezTo>
                    <a:pt x="470" y="191"/>
                    <a:pt x="469" y="188"/>
                    <a:pt x="469" y="184"/>
                  </a:cubicBezTo>
                  <a:cubicBezTo>
                    <a:pt x="469" y="180"/>
                    <a:pt x="470" y="174"/>
                    <a:pt x="471" y="169"/>
                  </a:cubicBezTo>
                  <a:cubicBezTo>
                    <a:pt x="470" y="168"/>
                    <a:pt x="469" y="168"/>
                    <a:pt x="468" y="167"/>
                  </a:cubicBezTo>
                  <a:cubicBezTo>
                    <a:pt x="454" y="157"/>
                    <a:pt x="444" y="146"/>
                    <a:pt x="437" y="135"/>
                  </a:cubicBezTo>
                  <a:cubicBezTo>
                    <a:pt x="430" y="123"/>
                    <a:pt x="425" y="112"/>
                    <a:pt x="423" y="100"/>
                  </a:cubicBezTo>
                  <a:cubicBezTo>
                    <a:pt x="422" y="93"/>
                    <a:pt x="422" y="85"/>
                    <a:pt x="422" y="78"/>
                  </a:cubicBezTo>
                  <a:cubicBezTo>
                    <a:pt x="423" y="69"/>
                    <a:pt x="425" y="60"/>
                    <a:pt x="427" y="52"/>
                  </a:cubicBezTo>
                  <a:cubicBezTo>
                    <a:pt x="430" y="45"/>
                    <a:pt x="433" y="38"/>
                    <a:pt x="436" y="32"/>
                  </a:cubicBezTo>
                  <a:cubicBezTo>
                    <a:pt x="440" y="27"/>
                    <a:pt x="443" y="22"/>
                    <a:pt x="446" y="18"/>
                  </a:cubicBezTo>
                  <a:cubicBezTo>
                    <a:pt x="442" y="15"/>
                    <a:pt x="437" y="13"/>
                    <a:pt x="431" y="10"/>
                  </a:cubicBezTo>
                  <a:cubicBezTo>
                    <a:pt x="421" y="7"/>
                    <a:pt x="410" y="3"/>
                    <a:pt x="399" y="2"/>
                  </a:cubicBezTo>
                  <a:cubicBezTo>
                    <a:pt x="391" y="0"/>
                    <a:pt x="383" y="0"/>
                    <a:pt x="374" y="1"/>
                  </a:cubicBezTo>
                  <a:cubicBezTo>
                    <a:pt x="363" y="1"/>
                    <a:pt x="352" y="4"/>
                    <a:pt x="340" y="9"/>
                  </a:cubicBezTo>
                  <a:cubicBezTo>
                    <a:pt x="334" y="12"/>
                    <a:pt x="327" y="16"/>
                    <a:pt x="321" y="21"/>
                  </a:cubicBezTo>
                  <a:cubicBezTo>
                    <a:pt x="316" y="25"/>
                    <a:pt x="316" y="25"/>
                    <a:pt x="316" y="25"/>
                  </a:cubicBezTo>
                  <a:cubicBezTo>
                    <a:pt x="310" y="23"/>
                    <a:pt x="310" y="23"/>
                    <a:pt x="310" y="23"/>
                  </a:cubicBezTo>
                  <a:cubicBezTo>
                    <a:pt x="310" y="23"/>
                    <a:pt x="310" y="23"/>
                    <a:pt x="310" y="23"/>
                  </a:cubicBezTo>
                  <a:cubicBezTo>
                    <a:pt x="310" y="23"/>
                    <a:pt x="310" y="23"/>
                    <a:pt x="310" y="23"/>
                  </a:cubicBezTo>
                  <a:cubicBezTo>
                    <a:pt x="310" y="23"/>
                    <a:pt x="310" y="23"/>
                    <a:pt x="310" y="23"/>
                  </a:cubicBezTo>
                  <a:cubicBezTo>
                    <a:pt x="310" y="23"/>
                    <a:pt x="310" y="23"/>
                    <a:pt x="310" y="23"/>
                  </a:cubicBezTo>
                  <a:cubicBezTo>
                    <a:pt x="310" y="23"/>
                    <a:pt x="310" y="23"/>
                    <a:pt x="310" y="23"/>
                  </a:cubicBezTo>
                  <a:cubicBezTo>
                    <a:pt x="310" y="23"/>
                    <a:pt x="309" y="23"/>
                    <a:pt x="308" y="23"/>
                  </a:cubicBezTo>
                  <a:cubicBezTo>
                    <a:pt x="307" y="22"/>
                    <a:pt x="305" y="22"/>
                    <a:pt x="302" y="21"/>
                  </a:cubicBezTo>
                  <a:cubicBezTo>
                    <a:pt x="296" y="20"/>
                    <a:pt x="288" y="19"/>
                    <a:pt x="279" y="19"/>
                  </a:cubicBezTo>
                  <a:cubicBezTo>
                    <a:pt x="273" y="19"/>
                    <a:pt x="267" y="20"/>
                    <a:pt x="260" y="21"/>
                  </a:cubicBezTo>
                  <a:cubicBezTo>
                    <a:pt x="252" y="22"/>
                    <a:pt x="243" y="25"/>
                    <a:pt x="235" y="30"/>
                  </a:cubicBezTo>
                  <a:cubicBezTo>
                    <a:pt x="230" y="33"/>
                    <a:pt x="225" y="36"/>
                    <a:pt x="221" y="41"/>
                  </a:cubicBezTo>
                  <a:cubicBezTo>
                    <a:pt x="216" y="45"/>
                    <a:pt x="211" y="51"/>
                    <a:pt x="207" y="59"/>
                  </a:cubicBezTo>
                  <a:cubicBezTo>
                    <a:pt x="203" y="65"/>
                    <a:pt x="200" y="72"/>
                    <a:pt x="197" y="81"/>
                  </a:cubicBezTo>
                  <a:cubicBezTo>
                    <a:pt x="196" y="83"/>
                    <a:pt x="196" y="83"/>
                    <a:pt x="196" y="83"/>
                  </a:cubicBezTo>
                  <a:cubicBezTo>
                    <a:pt x="196" y="83"/>
                    <a:pt x="196" y="83"/>
                    <a:pt x="196" y="83"/>
                  </a:cubicBezTo>
                  <a:cubicBezTo>
                    <a:pt x="196" y="85"/>
                    <a:pt x="195" y="87"/>
                    <a:pt x="195" y="90"/>
                  </a:cubicBezTo>
                  <a:cubicBezTo>
                    <a:pt x="194" y="96"/>
                    <a:pt x="193" y="104"/>
                    <a:pt x="195" y="114"/>
                  </a:cubicBezTo>
                  <a:cubicBezTo>
                    <a:pt x="196" y="120"/>
                    <a:pt x="198" y="127"/>
                    <a:pt x="201" y="134"/>
                  </a:cubicBezTo>
                  <a:cubicBezTo>
                    <a:pt x="206" y="144"/>
                    <a:pt x="213" y="154"/>
                    <a:pt x="224" y="164"/>
                  </a:cubicBezTo>
                  <a:cubicBezTo>
                    <a:pt x="231" y="169"/>
                    <a:pt x="238" y="175"/>
                    <a:pt x="248" y="181"/>
                  </a:cubicBezTo>
                  <a:cubicBezTo>
                    <a:pt x="256" y="185"/>
                    <a:pt x="266" y="190"/>
                    <a:pt x="278" y="195"/>
                  </a:cubicBezTo>
                  <a:cubicBezTo>
                    <a:pt x="278" y="189"/>
                    <a:pt x="279" y="183"/>
                    <a:pt x="280" y="178"/>
                  </a:cubicBezTo>
                  <a:cubicBezTo>
                    <a:pt x="283" y="169"/>
                    <a:pt x="287" y="161"/>
                    <a:pt x="291" y="154"/>
                  </a:cubicBezTo>
                  <a:cubicBezTo>
                    <a:pt x="294" y="148"/>
                    <a:pt x="298" y="143"/>
                    <a:pt x="301" y="139"/>
                  </a:cubicBezTo>
                  <a:cubicBezTo>
                    <a:pt x="302" y="137"/>
                    <a:pt x="304" y="136"/>
                    <a:pt x="304" y="135"/>
                  </a:cubicBezTo>
                  <a:cubicBezTo>
                    <a:pt x="304" y="134"/>
                    <a:pt x="303" y="134"/>
                    <a:pt x="303" y="133"/>
                  </a:cubicBezTo>
                  <a:cubicBezTo>
                    <a:pt x="298" y="128"/>
                    <a:pt x="295" y="121"/>
                    <a:pt x="293" y="113"/>
                  </a:cubicBezTo>
                  <a:cubicBezTo>
                    <a:pt x="292" y="109"/>
                    <a:pt x="295" y="104"/>
                    <a:pt x="299" y="103"/>
                  </a:cubicBezTo>
                  <a:cubicBezTo>
                    <a:pt x="303" y="103"/>
                    <a:pt x="307" y="105"/>
                    <a:pt x="308" y="109"/>
                  </a:cubicBezTo>
                  <a:cubicBezTo>
                    <a:pt x="310" y="115"/>
                    <a:pt x="312" y="120"/>
                    <a:pt x="315" y="123"/>
                  </a:cubicBezTo>
                  <a:cubicBezTo>
                    <a:pt x="318" y="127"/>
                    <a:pt x="321" y="130"/>
                    <a:pt x="325" y="132"/>
                  </a:cubicBezTo>
                  <a:cubicBezTo>
                    <a:pt x="331" y="135"/>
                    <a:pt x="337" y="137"/>
                    <a:pt x="342" y="138"/>
                  </a:cubicBezTo>
                  <a:cubicBezTo>
                    <a:pt x="346" y="139"/>
                    <a:pt x="350" y="139"/>
                    <a:pt x="350" y="139"/>
                  </a:cubicBezTo>
                  <a:cubicBezTo>
                    <a:pt x="350" y="139"/>
                    <a:pt x="350" y="139"/>
                    <a:pt x="350" y="139"/>
                  </a:cubicBezTo>
                  <a:cubicBezTo>
                    <a:pt x="350" y="139"/>
                    <a:pt x="350" y="139"/>
                    <a:pt x="350" y="139"/>
                  </a:cubicBezTo>
                  <a:cubicBezTo>
                    <a:pt x="354" y="139"/>
                    <a:pt x="357" y="143"/>
                    <a:pt x="357" y="147"/>
                  </a:cubicBezTo>
                  <a:cubicBezTo>
                    <a:pt x="357" y="151"/>
                    <a:pt x="354" y="155"/>
                    <a:pt x="349" y="155"/>
                  </a:cubicBezTo>
                  <a:cubicBezTo>
                    <a:pt x="349" y="155"/>
                    <a:pt x="345" y="154"/>
                    <a:pt x="339" y="153"/>
                  </a:cubicBezTo>
                  <a:cubicBezTo>
                    <a:pt x="335" y="152"/>
                    <a:pt x="329" y="151"/>
                    <a:pt x="324" y="149"/>
                  </a:cubicBezTo>
                  <a:cubicBezTo>
                    <a:pt x="323" y="149"/>
                    <a:pt x="323" y="149"/>
                    <a:pt x="323" y="150"/>
                  </a:cubicBezTo>
                  <a:cubicBezTo>
                    <a:pt x="323" y="150"/>
                    <a:pt x="323" y="150"/>
                    <a:pt x="323" y="150"/>
                  </a:cubicBezTo>
                  <a:cubicBezTo>
                    <a:pt x="323" y="150"/>
                    <a:pt x="323" y="150"/>
                    <a:pt x="323" y="150"/>
                  </a:cubicBezTo>
                  <a:cubicBezTo>
                    <a:pt x="323" y="150"/>
                    <a:pt x="323" y="150"/>
                    <a:pt x="322" y="150"/>
                  </a:cubicBezTo>
                  <a:cubicBezTo>
                    <a:pt x="322" y="150"/>
                    <a:pt x="322" y="150"/>
                    <a:pt x="322" y="151"/>
                  </a:cubicBezTo>
                  <a:cubicBezTo>
                    <a:pt x="321" y="151"/>
                    <a:pt x="320" y="152"/>
                    <a:pt x="319" y="154"/>
                  </a:cubicBezTo>
                  <a:cubicBezTo>
                    <a:pt x="317" y="156"/>
                    <a:pt x="314" y="161"/>
                    <a:pt x="311" y="166"/>
                  </a:cubicBezTo>
                  <a:cubicBezTo>
                    <a:pt x="308" y="170"/>
                    <a:pt x="306" y="175"/>
                    <a:pt x="304" y="181"/>
                  </a:cubicBezTo>
                  <a:cubicBezTo>
                    <a:pt x="302" y="187"/>
                    <a:pt x="301" y="193"/>
                    <a:pt x="301" y="200"/>
                  </a:cubicBezTo>
                  <a:cubicBezTo>
                    <a:pt x="301" y="204"/>
                    <a:pt x="301" y="209"/>
                    <a:pt x="302" y="213"/>
                  </a:cubicBezTo>
                  <a:cubicBezTo>
                    <a:pt x="303" y="220"/>
                    <a:pt x="306" y="226"/>
                    <a:pt x="310" y="233"/>
                  </a:cubicBezTo>
                  <a:cubicBezTo>
                    <a:pt x="316" y="242"/>
                    <a:pt x="325" y="252"/>
                    <a:pt x="338" y="262"/>
                  </a:cubicBezTo>
                  <a:cubicBezTo>
                    <a:pt x="343" y="266"/>
                    <a:pt x="344" y="273"/>
                    <a:pt x="340" y="278"/>
                  </a:cubicBezTo>
                  <a:cubicBezTo>
                    <a:pt x="336" y="283"/>
                    <a:pt x="329" y="284"/>
                    <a:pt x="324" y="280"/>
                  </a:cubicBezTo>
                  <a:cubicBezTo>
                    <a:pt x="311" y="271"/>
                    <a:pt x="301" y="261"/>
                    <a:pt x="294" y="251"/>
                  </a:cubicBezTo>
                  <a:cubicBezTo>
                    <a:pt x="287" y="241"/>
                    <a:pt x="282" y="231"/>
                    <a:pt x="280" y="221"/>
                  </a:cubicBezTo>
                  <a:cubicBezTo>
                    <a:pt x="280" y="221"/>
                    <a:pt x="280" y="220"/>
                    <a:pt x="280" y="220"/>
                  </a:cubicBezTo>
                  <a:cubicBezTo>
                    <a:pt x="263" y="214"/>
                    <a:pt x="248" y="208"/>
                    <a:pt x="236" y="201"/>
                  </a:cubicBezTo>
                  <a:cubicBezTo>
                    <a:pt x="218" y="190"/>
                    <a:pt x="205" y="179"/>
                    <a:pt x="195" y="167"/>
                  </a:cubicBezTo>
                  <a:cubicBezTo>
                    <a:pt x="185" y="155"/>
                    <a:pt x="179" y="142"/>
                    <a:pt x="175" y="131"/>
                  </a:cubicBezTo>
                  <a:cubicBezTo>
                    <a:pt x="173" y="123"/>
                    <a:pt x="172" y="116"/>
                    <a:pt x="171" y="109"/>
                  </a:cubicBezTo>
                  <a:cubicBezTo>
                    <a:pt x="171" y="103"/>
                    <a:pt x="171" y="97"/>
                    <a:pt x="171" y="92"/>
                  </a:cubicBezTo>
                  <a:cubicBezTo>
                    <a:pt x="166" y="94"/>
                    <a:pt x="159" y="96"/>
                    <a:pt x="153" y="99"/>
                  </a:cubicBezTo>
                  <a:cubicBezTo>
                    <a:pt x="146" y="102"/>
                    <a:pt x="140" y="106"/>
                    <a:pt x="134" y="110"/>
                  </a:cubicBezTo>
                  <a:cubicBezTo>
                    <a:pt x="126" y="117"/>
                    <a:pt x="119" y="124"/>
                    <a:pt x="113" y="134"/>
                  </a:cubicBezTo>
                  <a:cubicBezTo>
                    <a:pt x="108" y="143"/>
                    <a:pt x="104" y="153"/>
                    <a:pt x="103" y="165"/>
                  </a:cubicBezTo>
                  <a:cubicBezTo>
                    <a:pt x="102" y="173"/>
                    <a:pt x="102" y="173"/>
                    <a:pt x="102" y="173"/>
                  </a:cubicBezTo>
                  <a:cubicBezTo>
                    <a:pt x="95" y="175"/>
                    <a:pt x="95" y="175"/>
                    <a:pt x="95" y="175"/>
                  </a:cubicBezTo>
                  <a:cubicBezTo>
                    <a:pt x="95" y="175"/>
                    <a:pt x="95" y="175"/>
                    <a:pt x="95" y="175"/>
                  </a:cubicBezTo>
                  <a:cubicBezTo>
                    <a:pt x="95" y="175"/>
                    <a:pt x="95" y="175"/>
                    <a:pt x="95" y="175"/>
                  </a:cubicBezTo>
                  <a:cubicBezTo>
                    <a:pt x="95" y="175"/>
                    <a:pt x="95" y="175"/>
                    <a:pt x="95" y="175"/>
                  </a:cubicBezTo>
                  <a:cubicBezTo>
                    <a:pt x="95" y="175"/>
                    <a:pt x="95" y="175"/>
                    <a:pt x="95" y="175"/>
                  </a:cubicBezTo>
                  <a:cubicBezTo>
                    <a:pt x="94" y="175"/>
                    <a:pt x="94" y="175"/>
                    <a:pt x="94" y="175"/>
                  </a:cubicBezTo>
                  <a:cubicBezTo>
                    <a:pt x="94" y="175"/>
                    <a:pt x="94" y="175"/>
                    <a:pt x="94" y="175"/>
                  </a:cubicBezTo>
                  <a:cubicBezTo>
                    <a:pt x="94" y="175"/>
                    <a:pt x="93" y="176"/>
                    <a:pt x="92" y="176"/>
                  </a:cubicBezTo>
                  <a:cubicBezTo>
                    <a:pt x="90" y="177"/>
                    <a:pt x="87" y="178"/>
                    <a:pt x="84" y="180"/>
                  </a:cubicBezTo>
                  <a:cubicBezTo>
                    <a:pt x="77" y="183"/>
                    <a:pt x="68" y="188"/>
                    <a:pt x="59" y="196"/>
                  </a:cubicBezTo>
                  <a:cubicBezTo>
                    <a:pt x="54" y="202"/>
                    <a:pt x="48" y="208"/>
                    <a:pt x="44" y="216"/>
                  </a:cubicBezTo>
                  <a:cubicBezTo>
                    <a:pt x="39" y="224"/>
                    <a:pt x="36" y="232"/>
                    <a:pt x="34" y="243"/>
                  </a:cubicBezTo>
                  <a:cubicBezTo>
                    <a:pt x="32" y="250"/>
                    <a:pt x="32" y="258"/>
                    <a:pt x="32" y="268"/>
                  </a:cubicBezTo>
                  <a:cubicBezTo>
                    <a:pt x="33" y="269"/>
                    <a:pt x="33" y="271"/>
                    <a:pt x="33" y="272"/>
                  </a:cubicBezTo>
                  <a:cubicBezTo>
                    <a:pt x="33" y="272"/>
                    <a:pt x="33" y="272"/>
                    <a:pt x="33" y="272"/>
                  </a:cubicBezTo>
                  <a:cubicBezTo>
                    <a:pt x="33" y="272"/>
                    <a:pt x="33" y="272"/>
                    <a:pt x="33" y="272"/>
                  </a:cubicBezTo>
                  <a:cubicBezTo>
                    <a:pt x="33" y="272"/>
                    <a:pt x="33" y="273"/>
                    <a:pt x="33" y="273"/>
                  </a:cubicBezTo>
                  <a:cubicBezTo>
                    <a:pt x="33" y="273"/>
                    <a:pt x="33" y="273"/>
                    <a:pt x="33" y="274"/>
                  </a:cubicBezTo>
                  <a:cubicBezTo>
                    <a:pt x="33" y="275"/>
                    <a:pt x="33" y="277"/>
                    <a:pt x="33" y="280"/>
                  </a:cubicBezTo>
                  <a:cubicBezTo>
                    <a:pt x="34" y="285"/>
                    <a:pt x="36" y="292"/>
                    <a:pt x="39" y="300"/>
                  </a:cubicBezTo>
                  <a:cubicBezTo>
                    <a:pt x="42" y="305"/>
                    <a:pt x="45" y="311"/>
                    <a:pt x="49" y="316"/>
                  </a:cubicBezTo>
                  <a:cubicBezTo>
                    <a:pt x="55" y="323"/>
                    <a:pt x="62" y="330"/>
                    <a:pt x="73" y="337"/>
                  </a:cubicBezTo>
                  <a:cubicBezTo>
                    <a:pt x="82" y="342"/>
                    <a:pt x="94" y="347"/>
                    <a:pt x="108" y="350"/>
                  </a:cubicBezTo>
                  <a:cubicBezTo>
                    <a:pt x="122" y="353"/>
                    <a:pt x="139" y="355"/>
                    <a:pt x="160" y="355"/>
                  </a:cubicBezTo>
                  <a:cubicBezTo>
                    <a:pt x="161" y="355"/>
                    <a:pt x="162" y="356"/>
                    <a:pt x="163" y="356"/>
                  </a:cubicBezTo>
                  <a:cubicBezTo>
                    <a:pt x="164" y="351"/>
                    <a:pt x="166" y="346"/>
                    <a:pt x="168" y="341"/>
                  </a:cubicBezTo>
                  <a:cubicBezTo>
                    <a:pt x="170" y="338"/>
                    <a:pt x="172" y="336"/>
                    <a:pt x="174" y="333"/>
                  </a:cubicBezTo>
                  <a:cubicBezTo>
                    <a:pt x="177" y="330"/>
                    <a:pt x="182" y="329"/>
                    <a:pt x="185" y="332"/>
                  </a:cubicBezTo>
                  <a:cubicBezTo>
                    <a:pt x="188" y="335"/>
                    <a:pt x="189" y="340"/>
                    <a:pt x="186" y="343"/>
                  </a:cubicBezTo>
                  <a:cubicBezTo>
                    <a:pt x="184" y="345"/>
                    <a:pt x="183" y="347"/>
                    <a:pt x="182" y="349"/>
                  </a:cubicBezTo>
                  <a:cubicBezTo>
                    <a:pt x="180" y="353"/>
                    <a:pt x="178" y="356"/>
                    <a:pt x="178" y="360"/>
                  </a:cubicBezTo>
                  <a:cubicBezTo>
                    <a:pt x="177" y="363"/>
                    <a:pt x="177" y="367"/>
                    <a:pt x="177" y="370"/>
                  </a:cubicBezTo>
                  <a:cubicBezTo>
                    <a:pt x="177" y="377"/>
                    <a:pt x="179" y="382"/>
                    <a:pt x="181" y="386"/>
                  </a:cubicBezTo>
                  <a:cubicBezTo>
                    <a:pt x="182" y="388"/>
                    <a:pt x="183" y="390"/>
                    <a:pt x="183" y="390"/>
                  </a:cubicBezTo>
                  <a:cubicBezTo>
                    <a:pt x="183" y="390"/>
                    <a:pt x="183" y="390"/>
                    <a:pt x="183" y="390"/>
                  </a:cubicBezTo>
                  <a:cubicBezTo>
                    <a:pt x="183" y="390"/>
                    <a:pt x="183" y="390"/>
                    <a:pt x="183" y="390"/>
                  </a:cubicBezTo>
                  <a:cubicBezTo>
                    <a:pt x="183" y="390"/>
                    <a:pt x="183" y="390"/>
                    <a:pt x="183" y="390"/>
                  </a:cubicBezTo>
                  <a:cubicBezTo>
                    <a:pt x="185" y="393"/>
                    <a:pt x="184" y="398"/>
                    <a:pt x="180" y="400"/>
                  </a:cubicBezTo>
                  <a:cubicBezTo>
                    <a:pt x="177" y="403"/>
                    <a:pt x="172" y="402"/>
                    <a:pt x="170" y="398"/>
                  </a:cubicBezTo>
                  <a:cubicBezTo>
                    <a:pt x="169" y="398"/>
                    <a:pt x="168" y="395"/>
                    <a:pt x="166" y="392"/>
                  </a:cubicBezTo>
                  <a:cubicBezTo>
                    <a:pt x="165" y="388"/>
                    <a:pt x="163" y="384"/>
                    <a:pt x="162" y="378"/>
                  </a:cubicBezTo>
                  <a:cubicBezTo>
                    <a:pt x="162" y="379"/>
                    <a:pt x="161" y="379"/>
                    <a:pt x="160" y="379"/>
                  </a:cubicBezTo>
                  <a:cubicBezTo>
                    <a:pt x="138" y="379"/>
                    <a:pt x="119" y="376"/>
                    <a:pt x="103" y="373"/>
                  </a:cubicBezTo>
                  <a:cubicBezTo>
                    <a:pt x="86" y="369"/>
                    <a:pt x="73" y="363"/>
                    <a:pt x="62" y="357"/>
                  </a:cubicBezTo>
                  <a:cubicBezTo>
                    <a:pt x="47" y="348"/>
                    <a:pt x="36" y="338"/>
                    <a:pt x="28" y="327"/>
                  </a:cubicBezTo>
                  <a:cubicBezTo>
                    <a:pt x="23" y="320"/>
                    <a:pt x="20" y="314"/>
                    <a:pt x="17" y="307"/>
                  </a:cubicBezTo>
                  <a:cubicBezTo>
                    <a:pt x="14" y="313"/>
                    <a:pt x="10" y="321"/>
                    <a:pt x="7" y="329"/>
                  </a:cubicBezTo>
                  <a:cubicBezTo>
                    <a:pt x="4" y="337"/>
                    <a:pt x="2" y="347"/>
                    <a:pt x="1" y="357"/>
                  </a:cubicBezTo>
                  <a:cubicBezTo>
                    <a:pt x="0" y="363"/>
                    <a:pt x="0" y="370"/>
                    <a:pt x="1" y="377"/>
                  </a:cubicBezTo>
                  <a:cubicBezTo>
                    <a:pt x="1" y="379"/>
                    <a:pt x="1" y="380"/>
                    <a:pt x="1" y="382"/>
                  </a:cubicBezTo>
                  <a:cubicBezTo>
                    <a:pt x="4" y="379"/>
                    <a:pt x="6" y="376"/>
                    <a:pt x="9" y="373"/>
                  </a:cubicBezTo>
                  <a:cubicBezTo>
                    <a:pt x="14" y="367"/>
                    <a:pt x="21" y="361"/>
                    <a:pt x="29" y="357"/>
                  </a:cubicBezTo>
                  <a:cubicBezTo>
                    <a:pt x="35" y="354"/>
                    <a:pt x="42" y="356"/>
                    <a:pt x="45" y="361"/>
                  </a:cubicBezTo>
                  <a:cubicBezTo>
                    <a:pt x="48" y="367"/>
                    <a:pt x="46" y="374"/>
                    <a:pt x="41" y="377"/>
                  </a:cubicBezTo>
                  <a:cubicBezTo>
                    <a:pt x="35" y="380"/>
                    <a:pt x="30" y="384"/>
                    <a:pt x="26" y="389"/>
                  </a:cubicBezTo>
                  <a:cubicBezTo>
                    <a:pt x="22" y="393"/>
                    <a:pt x="19" y="398"/>
                    <a:pt x="16" y="402"/>
                  </a:cubicBezTo>
                  <a:cubicBezTo>
                    <a:pt x="13" y="407"/>
                    <a:pt x="11" y="412"/>
                    <a:pt x="10" y="415"/>
                  </a:cubicBezTo>
                  <a:cubicBezTo>
                    <a:pt x="10" y="416"/>
                    <a:pt x="10" y="416"/>
                    <a:pt x="10" y="417"/>
                  </a:cubicBezTo>
                  <a:cubicBezTo>
                    <a:pt x="9" y="418"/>
                    <a:pt x="9" y="418"/>
                    <a:pt x="9" y="419"/>
                  </a:cubicBezTo>
                  <a:cubicBezTo>
                    <a:pt x="9" y="419"/>
                    <a:pt x="9" y="419"/>
                    <a:pt x="9" y="419"/>
                  </a:cubicBezTo>
                  <a:cubicBezTo>
                    <a:pt x="9" y="420"/>
                    <a:pt x="9" y="420"/>
                    <a:pt x="8" y="420"/>
                  </a:cubicBezTo>
                  <a:cubicBezTo>
                    <a:pt x="8" y="420"/>
                    <a:pt x="8" y="420"/>
                    <a:pt x="8" y="421"/>
                  </a:cubicBezTo>
                  <a:cubicBezTo>
                    <a:pt x="8" y="421"/>
                    <a:pt x="8" y="421"/>
                    <a:pt x="8" y="421"/>
                  </a:cubicBezTo>
                  <a:cubicBezTo>
                    <a:pt x="7" y="425"/>
                    <a:pt x="5" y="430"/>
                    <a:pt x="4" y="436"/>
                  </a:cubicBezTo>
                  <a:cubicBezTo>
                    <a:pt x="2" y="448"/>
                    <a:pt x="0" y="465"/>
                    <a:pt x="3" y="483"/>
                  </a:cubicBezTo>
                  <a:cubicBezTo>
                    <a:pt x="5" y="495"/>
                    <a:pt x="9" y="508"/>
                    <a:pt x="16" y="520"/>
                  </a:cubicBezTo>
                  <a:cubicBezTo>
                    <a:pt x="19" y="528"/>
                    <a:pt x="24" y="535"/>
                    <a:pt x="31" y="542"/>
                  </a:cubicBezTo>
                  <a:cubicBezTo>
                    <a:pt x="33" y="545"/>
                    <a:pt x="36" y="548"/>
                    <a:pt x="39" y="551"/>
                  </a:cubicBezTo>
                  <a:cubicBezTo>
                    <a:pt x="40" y="547"/>
                    <a:pt x="41" y="542"/>
                    <a:pt x="42" y="537"/>
                  </a:cubicBezTo>
                  <a:cubicBezTo>
                    <a:pt x="45" y="524"/>
                    <a:pt x="51" y="508"/>
                    <a:pt x="59" y="493"/>
                  </a:cubicBezTo>
                  <a:cubicBezTo>
                    <a:pt x="67" y="479"/>
                    <a:pt x="78" y="465"/>
                    <a:pt x="93" y="453"/>
                  </a:cubicBezTo>
                  <a:cubicBezTo>
                    <a:pt x="107" y="441"/>
                    <a:pt x="125" y="431"/>
                    <a:pt x="147" y="425"/>
                  </a:cubicBezTo>
                  <a:cubicBezTo>
                    <a:pt x="147" y="425"/>
                    <a:pt x="147" y="425"/>
                    <a:pt x="147" y="425"/>
                  </a:cubicBezTo>
                  <a:cubicBezTo>
                    <a:pt x="147" y="425"/>
                    <a:pt x="147" y="425"/>
                    <a:pt x="147" y="425"/>
                  </a:cubicBezTo>
                  <a:cubicBezTo>
                    <a:pt x="147" y="425"/>
                    <a:pt x="147" y="425"/>
                    <a:pt x="147" y="425"/>
                  </a:cubicBezTo>
                  <a:cubicBezTo>
                    <a:pt x="147" y="425"/>
                    <a:pt x="147" y="425"/>
                    <a:pt x="147" y="425"/>
                  </a:cubicBezTo>
                  <a:cubicBezTo>
                    <a:pt x="149" y="425"/>
                    <a:pt x="157" y="423"/>
                    <a:pt x="169" y="421"/>
                  </a:cubicBezTo>
                  <a:cubicBezTo>
                    <a:pt x="182" y="420"/>
                    <a:pt x="200" y="420"/>
                    <a:pt x="220" y="424"/>
                  </a:cubicBezTo>
                  <a:cubicBezTo>
                    <a:pt x="233" y="426"/>
                    <a:pt x="247" y="431"/>
                    <a:pt x="260" y="439"/>
                  </a:cubicBezTo>
                  <a:cubicBezTo>
                    <a:pt x="269" y="444"/>
                    <a:pt x="278" y="450"/>
                    <a:pt x="286" y="458"/>
                  </a:cubicBezTo>
                  <a:cubicBezTo>
                    <a:pt x="294" y="466"/>
                    <a:pt x="301" y="475"/>
                    <a:pt x="308" y="486"/>
                  </a:cubicBezTo>
                  <a:cubicBezTo>
                    <a:pt x="312" y="491"/>
                    <a:pt x="310" y="499"/>
                    <a:pt x="305" y="502"/>
                  </a:cubicBezTo>
                  <a:cubicBezTo>
                    <a:pt x="299" y="505"/>
                    <a:pt x="292" y="504"/>
                    <a:pt x="289" y="498"/>
                  </a:cubicBezTo>
                  <a:cubicBezTo>
                    <a:pt x="283" y="489"/>
                    <a:pt x="276" y="481"/>
                    <a:pt x="270" y="475"/>
                  </a:cubicBezTo>
                  <a:cubicBezTo>
                    <a:pt x="263" y="468"/>
                    <a:pt x="256" y="463"/>
                    <a:pt x="249" y="459"/>
                  </a:cubicBezTo>
                  <a:cubicBezTo>
                    <a:pt x="238" y="453"/>
                    <a:pt x="226" y="449"/>
                    <a:pt x="215" y="447"/>
                  </a:cubicBezTo>
                  <a:cubicBezTo>
                    <a:pt x="205" y="444"/>
                    <a:pt x="194" y="444"/>
                    <a:pt x="185" y="444"/>
                  </a:cubicBezTo>
                  <a:cubicBezTo>
                    <a:pt x="167" y="444"/>
                    <a:pt x="154" y="448"/>
                    <a:pt x="154" y="448"/>
                  </a:cubicBezTo>
                  <a:cubicBezTo>
                    <a:pt x="154" y="448"/>
                    <a:pt x="154" y="448"/>
                    <a:pt x="154" y="448"/>
                  </a:cubicBezTo>
                  <a:cubicBezTo>
                    <a:pt x="154" y="448"/>
                    <a:pt x="154" y="448"/>
                    <a:pt x="154" y="448"/>
                  </a:cubicBezTo>
                  <a:cubicBezTo>
                    <a:pt x="154" y="448"/>
                    <a:pt x="154" y="448"/>
                    <a:pt x="154" y="448"/>
                  </a:cubicBezTo>
                  <a:cubicBezTo>
                    <a:pt x="135" y="453"/>
                    <a:pt x="120" y="461"/>
                    <a:pt x="108" y="471"/>
                  </a:cubicBezTo>
                  <a:cubicBezTo>
                    <a:pt x="96" y="481"/>
                    <a:pt x="86" y="493"/>
                    <a:pt x="79" y="505"/>
                  </a:cubicBezTo>
                  <a:cubicBezTo>
                    <a:pt x="72" y="518"/>
                    <a:pt x="67" y="531"/>
                    <a:pt x="65" y="542"/>
                  </a:cubicBezTo>
                  <a:cubicBezTo>
                    <a:pt x="62" y="551"/>
                    <a:pt x="62" y="559"/>
                    <a:pt x="62" y="565"/>
                  </a:cubicBezTo>
                  <a:cubicBezTo>
                    <a:pt x="62" y="566"/>
                    <a:pt x="62" y="568"/>
                    <a:pt x="62" y="569"/>
                  </a:cubicBezTo>
                  <a:cubicBezTo>
                    <a:pt x="62" y="570"/>
                    <a:pt x="62" y="570"/>
                    <a:pt x="62" y="570"/>
                  </a:cubicBezTo>
                  <a:cubicBezTo>
                    <a:pt x="62" y="576"/>
                    <a:pt x="62" y="576"/>
                    <a:pt x="62" y="576"/>
                  </a:cubicBezTo>
                  <a:cubicBezTo>
                    <a:pt x="62" y="576"/>
                    <a:pt x="62" y="576"/>
                    <a:pt x="62" y="576"/>
                  </a:cubicBezTo>
                  <a:cubicBezTo>
                    <a:pt x="62" y="576"/>
                    <a:pt x="62" y="576"/>
                    <a:pt x="62" y="576"/>
                  </a:cubicBezTo>
                  <a:cubicBezTo>
                    <a:pt x="62" y="576"/>
                    <a:pt x="62" y="576"/>
                    <a:pt x="62" y="576"/>
                  </a:cubicBezTo>
                  <a:cubicBezTo>
                    <a:pt x="62" y="576"/>
                    <a:pt x="62" y="576"/>
                    <a:pt x="62" y="576"/>
                  </a:cubicBezTo>
                  <a:cubicBezTo>
                    <a:pt x="62" y="576"/>
                    <a:pt x="62" y="576"/>
                    <a:pt x="62" y="576"/>
                  </a:cubicBezTo>
                  <a:cubicBezTo>
                    <a:pt x="62" y="576"/>
                    <a:pt x="62" y="576"/>
                    <a:pt x="62" y="576"/>
                  </a:cubicBezTo>
                  <a:cubicBezTo>
                    <a:pt x="62" y="576"/>
                    <a:pt x="62" y="576"/>
                    <a:pt x="62" y="576"/>
                  </a:cubicBezTo>
                  <a:cubicBezTo>
                    <a:pt x="62" y="576"/>
                    <a:pt x="62" y="576"/>
                    <a:pt x="62" y="576"/>
                  </a:cubicBezTo>
                  <a:cubicBezTo>
                    <a:pt x="62" y="576"/>
                    <a:pt x="62" y="576"/>
                    <a:pt x="62" y="576"/>
                  </a:cubicBezTo>
                  <a:cubicBezTo>
                    <a:pt x="62" y="577"/>
                    <a:pt x="63" y="577"/>
                    <a:pt x="63" y="578"/>
                  </a:cubicBezTo>
                  <a:cubicBezTo>
                    <a:pt x="63" y="581"/>
                    <a:pt x="63" y="584"/>
                    <a:pt x="64" y="588"/>
                  </a:cubicBezTo>
                  <a:cubicBezTo>
                    <a:pt x="65" y="595"/>
                    <a:pt x="68" y="606"/>
                    <a:pt x="74" y="618"/>
                  </a:cubicBezTo>
                  <a:cubicBezTo>
                    <a:pt x="78" y="626"/>
                    <a:pt x="83" y="634"/>
                    <a:pt x="89" y="642"/>
                  </a:cubicBezTo>
                  <a:cubicBezTo>
                    <a:pt x="98" y="653"/>
                    <a:pt x="110" y="664"/>
                    <a:pt x="126" y="673"/>
                  </a:cubicBezTo>
                  <a:cubicBezTo>
                    <a:pt x="139" y="681"/>
                    <a:pt x="156" y="688"/>
                    <a:pt x="177" y="692"/>
                  </a:cubicBezTo>
                  <a:cubicBezTo>
                    <a:pt x="177" y="692"/>
                    <a:pt x="177" y="692"/>
                    <a:pt x="177" y="692"/>
                  </a:cubicBezTo>
                  <a:cubicBezTo>
                    <a:pt x="178" y="692"/>
                    <a:pt x="178" y="693"/>
                    <a:pt x="180" y="693"/>
                  </a:cubicBezTo>
                  <a:cubicBezTo>
                    <a:pt x="182" y="693"/>
                    <a:pt x="185" y="693"/>
                    <a:pt x="189" y="693"/>
                  </a:cubicBezTo>
                  <a:cubicBezTo>
                    <a:pt x="197" y="693"/>
                    <a:pt x="208" y="693"/>
                    <a:pt x="219" y="690"/>
                  </a:cubicBezTo>
                  <a:cubicBezTo>
                    <a:pt x="227" y="688"/>
                    <a:pt x="234" y="685"/>
                    <a:pt x="241" y="681"/>
                  </a:cubicBezTo>
                  <a:cubicBezTo>
                    <a:pt x="247" y="678"/>
                    <a:pt x="252" y="675"/>
                    <a:pt x="256" y="672"/>
                  </a:cubicBezTo>
                  <a:cubicBezTo>
                    <a:pt x="260" y="669"/>
                    <a:pt x="263" y="666"/>
                    <a:pt x="267" y="662"/>
                  </a:cubicBezTo>
                  <a:cubicBezTo>
                    <a:pt x="270" y="660"/>
                    <a:pt x="272" y="657"/>
                    <a:pt x="275" y="654"/>
                  </a:cubicBezTo>
                  <a:cubicBezTo>
                    <a:pt x="278" y="650"/>
                    <a:pt x="282" y="645"/>
                    <a:pt x="286" y="638"/>
                  </a:cubicBezTo>
                  <a:cubicBezTo>
                    <a:pt x="292" y="630"/>
                    <a:pt x="298" y="620"/>
                    <a:pt x="306" y="607"/>
                  </a:cubicBezTo>
                  <a:cubicBezTo>
                    <a:pt x="306" y="607"/>
                    <a:pt x="306" y="607"/>
                    <a:pt x="306" y="607"/>
                  </a:cubicBezTo>
                  <a:lnTo>
                    <a:pt x="475" y="312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lIns="121920" tIns="60960" rIns="121920" bIns="6096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320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3" name="Freeform 19"/>
            <p:cNvSpPr>
              <a:spLocks/>
            </p:cNvSpPr>
            <p:nvPr/>
          </p:nvSpPr>
          <p:spPr bwMode="auto">
            <a:xfrm>
              <a:off x="1351" y="1350"/>
              <a:ext cx="93" cy="167"/>
            </a:xfrm>
            <a:custGeom>
              <a:avLst/>
              <a:gdLst/>
              <a:ahLst/>
              <a:cxnLst>
                <a:cxn ang="0">
                  <a:pos x="18" y="197"/>
                </a:cxn>
                <a:cxn ang="0">
                  <a:pos x="14" y="195"/>
                </a:cxn>
                <a:cxn ang="0">
                  <a:pos x="9" y="156"/>
                </a:cxn>
                <a:cxn ang="0">
                  <a:pos x="44" y="35"/>
                </a:cxn>
                <a:cxn ang="0">
                  <a:pos x="67" y="3"/>
                </a:cxn>
                <a:cxn ang="0">
                  <a:pos x="99" y="26"/>
                </a:cxn>
                <a:cxn ang="0">
                  <a:pos x="54" y="190"/>
                </a:cxn>
                <a:cxn ang="0">
                  <a:pos x="18" y="197"/>
                </a:cxn>
              </a:cxnLst>
              <a:rect l="0" t="0" r="r" b="b"/>
              <a:pathLst>
                <a:path w="113" h="204">
                  <a:moveTo>
                    <a:pt x="18" y="197"/>
                  </a:moveTo>
                  <a:cubicBezTo>
                    <a:pt x="17" y="197"/>
                    <a:pt x="16" y="196"/>
                    <a:pt x="14" y="195"/>
                  </a:cubicBezTo>
                  <a:cubicBezTo>
                    <a:pt x="2" y="186"/>
                    <a:pt x="0" y="168"/>
                    <a:pt x="9" y="156"/>
                  </a:cubicBezTo>
                  <a:cubicBezTo>
                    <a:pt x="10" y="155"/>
                    <a:pt x="54" y="97"/>
                    <a:pt x="44" y="35"/>
                  </a:cubicBezTo>
                  <a:cubicBezTo>
                    <a:pt x="41" y="20"/>
                    <a:pt x="52" y="5"/>
                    <a:pt x="67" y="3"/>
                  </a:cubicBezTo>
                  <a:cubicBezTo>
                    <a:pt x="83" y="0"/>
                    <a:pt x="97" y="11"/>
                    <a:pt x="99" y="26"/>
                  </a:cubicBezTo>
                  <a:cubicBezTo>
                    <a:pt x="113" y="112"/>
                    <a:pt x="56" y="187"/>
                    <a:pt x="54" y="190"/>
                  </a:cubicBezTo>
                  <a:cubicBezTo>
                    <a:pt x="45" y="202"/>
                    <a:pt x="30" y="204"/>
                    <a:pt x="18" y="197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lIns="121920" tIns="60960" rIns="121920" bIns="6096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320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4" name="Freeform 20"/>
            <p:cNvSpPr>
              <a:spLocks/>
            </p:cNvSpPr>
            <p:nvPr/>
          </p:nvSpPr>
          <p:spPr bwMode="auto">
            <a:xfrm>
              <a:off x="1472" y="1448"/>
              <a:ext cx="137" cy="140"/>
            </a:xfrm>
            <a:custGeom>
              <a:avLst/>
              <a:gdLst/>
              <a:ahLst/>
              <a:cxnLst>
                <a:cxn ang="0">
                  <a:pos x="18" y="162"/>
                </a:cxn>
                <a:cxn ang="0">
                  <a:pos x="6" y="127"/>
                </a:cxn>
                <a:cxn ang="0">
                  <a:pos x="125" y="6"/>
                </a:cxn>
                <a:cxn ang="0">
                  <a:pos x="161" y="22"/>
                </a:cxn>
                <a:cxn ang="0">
                  <a:pos x="145" y="58"/>
                </a:cxn>
                <a:cxn ang="0">
                  <a:pos x="58" y="149"/>
                </a:cxn>
                <a:cxn ang="0">
                  <a:pos x="21" y="164"/>
                </a:cxn>
                <a:cxn ang="0">
                  <a:pos x="18" y="162"/>
                </a:cxn>
              </a:cxnLst>
              <a:rect l="0" t="0" r="r" b="b"/>
              <a:pathLst>
                <a:path w="167" h="170">
                  <a:moveTo>
                    <a:pt x="18" y="162"/>
                  </a:moveTo>
                  <a:cubicBezTo>
                    <a:pt x="6" y="155"/>
                    <a:pt x="0" y="140"/>
                    <a:pt x="6" y="127"/>
                  </a:cubicBezTo>
                  <a:cubicBezTo>
                    <a:pt x="7" y="124"/>
                    <a:pt x="44" y="37"/>
                    <a:pt x="125" y="6"/>
                  </a:cubicBezTo>
                  <a:cubicBezTo>
                    <a:pt x="140" y="0"/>
                    <a:pt x="156" y="8"/>
                    <a:pt x="161" y="22"/>
                  </a:cubicBezTo>
                  <a:cubicBezTo>
                    <a:pt x="167" y="37"/>
                    <a:pt x="160" y="53"/>
                    <a:pt x="145" y="58"/>
                  </a:cubicBezTo>
                  <a:cubicBezTo>
                    <a:pt x="87" y="81"/>
                    <a:pt x="58" y="148"/>
                    <a:pt x="58" y="149"/>
                  </a:cubicBezTo>
                  <a:cubicBezTo>
                    <a:pt x="52" y="163"/>
                    <a:pt x="35" y="170"/>
                    <a:pt x="21" y="164"/>
                  </a:cubicBezTo>
                  <a:cubicBezTo>
                    <a:pt x="20" y="163"/>
                    <a:pt x="19" y="163"/>
                    <a:pt x="18" y="162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lIns="121920" tIns="60960" rIns="121920" bIns="6096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3200"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3552099" y="2324920"/>
            <a:ext cx="8229600" cy="857250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zh-CN" altLang="en-US" dirty="0"/>
              <a:t>章节标题</a:t>
            </a:r>
          </a:p>
        </p:txBody>
      </p:sp>
      <p:sp>
        <p:nvSpPr>
          <p:cNvPr id="25" name="灯片编号占位符 5">
            <a:extLst>
              <a:ext uri="{FF2B5EF4-FFF2-40B4-BE49-F238E27FC236}">
                <a16:creationId xmlns:a16="http://schemas.microsoft.com/office/drawing/2014/main" xmlns="" id="{1AF4F3BB-9016-4FFA-A1B4-0F87437AAAD6}"/>
              </a:ext>
            </a:extLst>
          </p:cNvPr>
          <p:cNvSpPr txBox="1">
            <a:spLocks/>
          </p:cNvSpPr>
          <p:nvPr userDrawn="1"/>
        </p:nvSpPr>
        <p:spPr>
          <a:xfrm>
            <a:off x="6705600" y="4767262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66B0584-B574-45AA-83E6-2A50F6165E91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xmlns="" id="{D624D10B-5D11-4847-A3AB-C75D2039865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4596376"/>
            <a:ext cx="654065" cy="423646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xmlns="" id="{ECB9869C-5205-4D77-BB97-09DEB6CAD1F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5137" y="100147"/>
            <a:ext cx="1224136" cy="455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1455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4596376"/>
            <a:ext cx="654065" cy="423646"/>
          </a:xfrm>
          <a:prstGeom prst="rect">
            <a:avLst/>
          </a:prstGeom>
        </p:spPr>
      </p:pic>
      <p:cxnSp>
        <p:nvCxnSpPr>
          <p:cNvPr id="9" name="直线连接符 8"/>
          <p:cNvCxnSpPr/>
          <p:nvPr userDrawn="1"/>
        </p:nvCxnSpPr>
        <p:spPr>
          <a:xfrm>
            <a:off x="1255171" y="4793122"/>
            <a:ext cx="590558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 userDrawn="1"/>
        </p:nvSpPr>
        <p:spPr>
          <a:xfrm>
            <a:off x="8909273" y="397627"/>
            <a:ext cx="244944" cy="731121"/>
          </a:xfrm>
          <a:prstGeom prst="rect">
            <a:avLst/>
          </a:prstGeom>
          <a:solidFill>
            <a:srgbClr val="3B5599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Freeform 5"/>
          <p:cNvSpPr>
            <a:spLocks noChangeAspect="1"/>
          </p:cNvSpPr>
          <p:nvPr userDrawn="1"/>
        </p:nvSpPr>
        <p:spPr bwMode="auto">
          <a:xfrm>
            <a:off x="51558" y="101161"/>
            <a:ext cx="344428" cy="296466"/>
          </a:xfrm>
          <a:custGeom>
            <a:avLst/>
            <a:gdLst>
              <a:gd name="T0" fmla="*/ 587 w 587"/>
              <a:gd name="T1" fmla="*/ 339 h 677"/>
              <a:gd name="T2" fmla="*/ 293 w 587"/>
              <a:gd name="T3" fmla="*/ 508 h 677"/>
              <a:gd name="T4" fmla="*/ 0 w 587"/>
              <a:gd name="T5" fmla="*/ 677 h 677"/>
              <a:gd name="T6" fmla="*/ 0 w 587"/>
              <a:gd name="T7" fmla="*/ 339 h 677"/>
              <a:gd name="T8" fmla="*/ 0 w 587"/>
              <a:gd name="T9" fmla="*/ 0 h 677"/>
              <a:gd name="T10" fmla="*/ 293 w 587"/>
              <a:gd name="T11" fmla="*/ 169 h 677"/>
              <a:gd name="T12" fmla="*/ 587 w 587"/>
              <a:gd name="T13" fmla="*/ 339 h 6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87" h="677">
                <a:moveTo>
                  <a:pt x="587" y="339"/>
                </a:moveTo>
                <a:lnTo>
                  <a:pt x="293" y="508"/>
                </a:lnTo>
                <a:lnTo>
                  <a:pt x="0" y="677"/>
                </a:lnTo>
                <a:lnTo>
                  <a:pt x="0" y="339"/>
                </a:lnTo>
                <a:lnTo>
                  <a:pt x="0" y="0"/>
                </a:lnTo>
                <a:lnTo>
                  <a:pt x="293" y="169"/>
                </a:lnTo>
                <a:lnTo>
                  <a:pt x="587" y="339"/>
                </a:lnTo>
                <a:close/>
              </a:path>
            </a:pathLst>
          </a:custGeom>
          <a:solidFill>
            <a:srgbClr val="3B5599"/>
          </a:solidFill>
          <a:ln>
            <a:noFill/>
          </a:ln>
          <a:extLst/>
        </p:spPr>
        <p:txBody>
          <a:bodyPr/>
          <a:lstStyle/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73714" y="-7781"/>
            <a:ext cx="8229600" cy="563307"/>
          </a:xfrm>
        </p:spPr>
        <p:txBody>
          <a:bodyPr lIns="0" tIns="0" rIns="0" bIns="0">
            <a:normAutofit/>
          </a:bodyPr>
          <a:lstStyle>
            <a:lvl1pPr algn="l">
              <a:defRPr sz="3200">
                <a:solidFill>
                  <a:srgbClr val="3B5599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2" name="灯片编号占位符 5">
            <a:extLst>
              <a:ext uri="{FF2B5EF4-FFF2-40B4-BE49-F238E27FC236}">
                <a16:creationId xmlns:a16="http://schemas.microsoft.com/office/drawing/2014/main" xmlns="" id="{AD430FDA-8B4F-46C5-892B-ABE1C713ABDF}"/>
              </a:ext>
            </a:extLst>
          </p:cNvPr>
          <p:cNvSpPr txBox="1">
            <a:spLocks/>
          </p:cNvSpPr>
          <p:nvPr userDrawn="1"/>
        </p:nvSpPr>
        <p:spPr>
          <a:xfrm>
            <a:off x="6822029" y="4657492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66B0584-B574-45AA-83E6-2A50F6165E91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xmlns="" id="{B50277E6-5EFA-4ACD-AF70-B4EF1ED4723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5137" y="100147"/>
            <a:ext cx="1224136" cy="455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822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5"/>
            <a:ext cx="7772400" cy="10223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79638"/>
            <a:ext cx="7772400" cy="112553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cxnSp>
        <p:nvCxnSpPr>
          <p:cNvPr id="9" name="直线连接符 8"/>
          <p:cNvCxnSpPr/>
          <p:nvPr userDrawn="1"/>
        </p:nvCxnSpPr>
        <p:spPr>
          <a:xfrm>
            <a:off x="1255171" y="4793122"/>
            <a:ext cx="590558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 userDrawn="1"/>
        </p:nvSpPr>
        <p:spPr>
          <a:xfrm>
            <a:off x="8909273" y="397627"/>
            <a:ext cx="244944" cy="731121"/>
          </a:xfrm>
          <a:prstGeom prst="rect">
            <a:avLst/>
          </a:prstGeom>
          <a:solidFill>
            <a:srgbClr val="3B5599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Freeform 5"/>
          <p:cNvSpPr>
            <a:spLocks noChangeAspect="1"/>
          </p:cNvSpPr>
          <p:nvPr userDrawn="1"/>
        </p:nvSpPr>
        <p:spPr bwMode="auto">
          <a:xfrm>
            <a:off x="51558" y="101161"/>
            <a:ext cx="344428" cy="296466"/>
          </a:xfrm>
          <a:custGeom>
            <a:avLst/>
            <a:gdLst>
              <a:gd name="T0" fmla="*/ 587 w 587"/>
              <a:gd name="T1" fmla="*/ 339 h 677"/>
              <a:gd name="T2" fmla="*/ 293 w 587"/>
              <a:gd name="T3" fmla="*/ 508 h 677"/>
              <a:gd name="T4" fmla="*/ 0 w 587"/>
              <a:gd name="T5" fmla="*/ 677 h 677"/>
              <a:gd name="T6" fmla="*/ 0 w 587"/>
              <a:gd name="T7" fmla="*/ 339 h 677"/>
              <a:gd name="T8" fmla="*/ 0 w 587"/>
              <a:gd name="T9" fmla="*/ 0 h 677"/>
              <a:gd name="T10" fmla="*/ 293 w 587"/>
              <a:gd name="T11" fmla="*/ 169 h 677"/>
              <a:gd name="T12" fmla="*/ 587 w 587"/>
              <a:gd name="T13" fmla="*/ 339 h 6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87" h="677">
                <a:moveTo>
                  <a:pt x="587" y="339"/>
                </a:moveTo>
                <a:lnTo>
                  <a:pt x="293" y="508"/>
                </a:lnTo>
                <a:lnTo>
                  <a:pt x="0" y="677"/>
                </a:lnTo>
                <a:lnTo>
                  <a:pt x="0" y="339"/>
                </a:lnTo>
                <a:lnTo>
                  <a:pt x="0" y="0"/>
                </a:lnTo>
                <a:lnTo>
                  <a:pt x="293" y="169"/>
                </a:lnTo>
                <a:lnTo>
                  <a:pt x="587" y="339"/>
                </a:lnTo>
                <a:close/>
              </a:path>
            </a:pathLst>
          </a:custGeom>
          <a:solidFill>
            <a:srgbClr val="3B5599"/>
          </a:solidFill>
          <a:ln>
            <a:noFill/>
          </a:ln>
          <a:extLst/>
        </p:spPr>
        <p:txBody>
          <a:bodyPr/>
          <a:lstStyle/>
          <a:p>
            <a:endParaRPr lang="zh-CN" altLang="en-US"/>
          </a:p>
        </p:txBody>
      </p:sp>
      <p:sp>
        <p:nvSpPr>
          <p:cNvPr id="12" name="标题 1"/>
          <p:cNvSpPr txBox="1">
            <a:spLocks/>
          </p:cNvSpPr>
          <p:nvPr userDrawn="1"/>
        </p:nvSpPr>
        <p:spPr>
          <a:xfrm>
            <a:off x="473714" y="-7781"/>
            <a:ext cx="8229600" cy="563307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kern="1200">
                <a:solidFill>
                  <a:srgbClr val="3B5599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dirty="0"/>
              <a:t>单击此处编辑母版标题样式</a:t>
            </a:r>
          </a:p>
        </p:txBody>
      </p:sp>
      <p:sp>
        <p:nvSpPr>
          <p:cNvPr id="13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4" name="灯片编号占位符 5">
            <a:extLst>
              <a:ext uri="{FF2B5EF4-FFF2-40B4-BE49-F238E27FC236}">
                <a16:creationId xmlns:a16="http://schemas.microsoft.com/office/drawing/2014/main" xmlns="" id="{492F5C66-38FF-4E51-9223-A1155A71E5C0}"/>
              </a:ext>
            </a:extLst>
          </p:cNvPr>
          <p:cNvSpPr txBox="1">
            <a:spLocks/>
          </p:cNvSpPr>
          <p:nvPr userDrawn="1"/>
        </p:nvSpPr>
        <p:spPr>
          <a:xfrm>
            <a:off x="6822029" y="4657492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66B0584-B574-45AA-83E6-2A50F6165E91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xmlns="" id="{5DDD8206-D822-4B72-A32C-21D3FC77F06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4596376"/>
            <a:ext cx="654065" cy="423646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xmlns="" id="{39CBAEC9-6971-418C-B47E-FC869516D3C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5137" y="100147"/>
            <a:ext cx="1224136" cy="455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130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915566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915566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cxnSp>
        <p:nvCxnSpPr>
          <p:cNvPr id="10" name="直线连接符 8"/>
          <p:cNvCxnSpPr/>
          <p:nvPr userDrawn="1"/>
        </p:nvCxnSpPr>
        <p:spPr>
          <a:xfrm>
            <a:off x="1255171" y="4793122"/>
            <a:ext cx="590558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 userDrawn="1"/>
        </p:nvSpPr>
        <p:spPr>
          <a:xfrm>
            <a:off x="8909273" y="397627"/>
            <a:ext cx="244944" cy="731121"/>
          </a:xfrm>
          <a:prstGeom prst="rect">
            <a:avLst/>
          </a:prstGeom>
          <a:solidFill>
            <a:srgbClr val="3B5599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Freeform 5"/>
          <p:cNvSpPr>
            <a:spLocks noChangeAspect="1"/>
          </p:cNvSpPr>
          <p:nvPr userDrawn="1"/>
        </p:nvSpPr>
        <p:spPr bwMode="auto">
          <a:xfrm>
            <a:off x="51558" y="101161"/>
            <a:ext cx="344428" cy="296466"/>
          </a:xfrm>
          <a:custGeom>
            <a:avLst/>
            <a:gdLst>
              <a:gd name="T0" fmla="*/ 587 w 587"/>
              <a:gd name="T1" fmla="*/ 339 h 677"/>
              <a:gd name="T2" fmla="*/ 293 w 587"/>
              <a:gd name="T3" fmla="*/ 508 h 677"/>
              <a:gd name="T4" fmla="*/ 0 w 587"/>
              <a:gd name="T5" fmla="*/ 677 h 677"/>
              <a:gd name="T6" fmla="*/ 0 w 587"/>
              <a:gd name="T7" fmla="*/ 339 h 677"/>
              <a:gd name="T8" fmla="*/ 0 w 587"/>
              <a:gd name="T9" fmla="*/ 0 h 677"/>
              <a:gd name="T10" fmla="*/ 293 w 587"/>
              <a:gd name="T11" fmla="*/ 169 h 677"/>
              <a:gd name="T12" fmla="*/ 587 w 587"/>
              <a:gd name="T13" fmla="*/ 339 h 6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87" h="677">
                <a:moveTo>
                  <a:pt x="587" y="339"/>
                </a:moveTo>
                <a:lnTo>
                  <a:pt x="293" y="508"/>
                </a:lnTo>
                <a:lnTo>
                  <a:pt x="0" y="677"/>
                </a:lnTo>
                <a:lnTo>
                  <a:pt x="0" y="339"/>
                </a:lnTo>
                <a:lnTo>
                  <a:pt x="0" y="0"/>
                </a:lnTo>
                <a:lnTo>
                  <a:pt x="293" y="169"/>
                </a:lnTo>
                <a:lnTo>
                  <a:pt x="587" y="339"/>
                </a:lnTo>
                <a:close/>
              </a:path>
            </a:pathLst>
          </a:custGeom>
          <a:solidFill>
            <a:srgbClr val="3B5599"/>
          </a:solidFill>
          <a:ln>
            <a:noFill/>
          </a:ln>
          <a:extLst/>
        </p:spPr>
        <p:txBody>
          <a:bodyPr/>
          <a:lstStyle/>
          <a:p>
            <a:endParaRPr lang="zh-CN" altLang="en-US"/>
          </a:p>
        </p:txBody>
      </p:sp>
      <p:sp>
        <p:nvSpPr>
          <p:cNvPr id="13" name="标题 1"/>
          <p:cNvSpPr txBox="1">
            <a:spLocks/>
          </p:cNvSpPr>
          <p:nvPr userDrawn="1"/>
        </p:nvSpPr>
        <p:spPr>
          <a:xfrm>
            <a:off x="473714" y="-7781"/>
            <a:ext cx="8229600" cy="563307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kern="1200">
                <a:solidFill>
                  <a:srgbClr val="3B5599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dirty="0"/>
              <a:t>单击此处编辑母版标题样式</a:t>
            </a:r>
          </a:p>
        </p:txBody>
      </p:sp>
      <p:sp>
        <p:nvSpPr>
          <p:cNvPr id="14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5" name="灯片编号占位符 5">
            <a:extLst>
              <a:ext uri="{FF2B5EF4-FFF2-40B4-BE49-F238E27FC236}">
                <a16:creationId xmlns:a16="http://schemas.microsoft.com/office/drawing/2014/main" xmlns="" id="{7EDB2324-F762-4355-AC77-BF9153BC9EA4}"/>
              </a:ext>
            </a:extLst>
          </p:cNvPr>
          <p:cNvSpPr txBox="1">
            <a:spLocks/>
          </p:cNvSpPr>
          <p:nvPr userDrawn="1"/>
        </p:nvSpPr>
        <p:spPr>
          <a:xfrm>
            <a:off x="6822029" y="4657492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66B0584-B574-45AA-83E6-2A50F6165E91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xmlns="" id="{EFDCF354-CD8A-4382-8C97-C9CF39AA590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4596376"/>
            <a:ext cx="654065" cy="423646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xmlns="" id="{6C6CE52E-D6E5-4A22-9E1B-1B76283F4BB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5137" y="100147"/>
            <a:ext cx="1224136" cy="455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890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线连接符 8"/>
          <p:cNvCxnSpPr/>
          <p:nvPr userDrawn="1"/>
        </p:nvCxnSpPr>
        <p:spPr>
          <a:xfrm>
            <a:off x="1255171" y="4793122"/>
            <a:ext cx="590558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 userDrawn="1"/>
        </p:nvSpPr>
        <p:spPr>
          <a:xfrm>
            <a:off x="8909273" y="397627"/>
            <a:ext cx="244944" cy="731121"/>
          </a:xfrm>
          <a:prstGeom prst="rect">
            <a:avLst/>
          </a:prstGeom>
          <a:solidFill>
            <a:srgbClr val="3B5599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Freeform 5"/>
          <p:cNvSpPr>
            <a:spLocks noChangeAspect="1"/>
          </p:cNvSpPr>
          <p:nvPr userDrawn="1"/>
        </p:nvSpPr>
        <p:spPr bwMode="auto">
          <a:xfrm>
            <a:off x="51558" y="101161"/>
            <a:ext cx="344428" cy="296466"/>
          </a:xfrm>
          <a:custGeom>
            <a:avLst/>
            <a:gdLst>
              <a:gd name="T0" fmla="*/ 587 w 587"/>
              <a:gd name="T1" fmla="*/ 339 h 677"/>
              <a:gd name="T2" fmla="*/ 293 w 587"/>
              <a:gd name="T3" fmla="*/ 508 h 677"/>
              <a:gd name="T4" fmla="*/ 0 w 587"/>
              <a:gd name="T5" fmla="*/ 677 h 677"/>
              <a:gd name="T6" fmla="*/ 0 w 587"/>
              <a:gd name="T7" fmla="*/ 339 h 677"/>
              <a:gd name="T8" fmla="*/ 0 w 587"/>
              <a:gd name="T9" fmla="*/ 0 h 677"/>
              <a:gd name="T10" fmla="*/ 293 w 587"/>
              <a:gd name="T11" fmla="*/ 169 h 677"/>
              <a:gd name="T12" fmla="*/ 587 w 587"/>
              <a:gd name="T13" fmla="*/ 339 h 6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87" h="677">
                <a:moveTo>
                  <a:pt x="587" y="339"/>
                </a:moveTo>
                <a:lnTo>
                  <a:pt x="293" y="508"/>
                </a:lnTo>
                <a:lnTo>
                  <a:pt x="0" y="677"/>
                </a:lnTo>
                <a:lnTo>
                  <a:pt x="0" y="339"/>
                </a:lnTo>
                <a:lnTo>
                  <a:pt x="0" y="0"/>
                </a:lnTo>
                <a:lnTo>
                  <a:pt x="293" y="169"/>
                </a:lnTo>
                <a:lnTo>
                  <a:pt x="587" y="339"/>
                </a:lnTo>
                <a:close/>
              </a:path>
            </a:pathLst>
          </a:custGeom>
          <a:solidFill>
            <a:srgbClr val="3B5599"/>
          </a:solidFill>
          <a:ln>
            <a:noFill/>
          </a:ln>
          <a:extLst/>
        </p:spPr>
        <p:txBody>
          <a:bodyPr/>
          <a:lstStyle/>
          <a:p>
            <a:endParaRPr lang="zh-CN" altLang="en-US"/>
          </a:p>
        </p:txBody>
      </p:sp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473714" y="-7781"/>
            <a:ext cx="8229600" cy="563307"/>
          </a:xfrm>
        </p:spPr>
        <p:txBody>
          <a:bodyPr lIns="0" tIns="0" rIns="0" bIns="0">
            <a:normAutofit/>
          </a:bodyPr>
          <a:lstStyle>
            <a:lvl1pPr algn="l">
              <a:defRPr sz="3200">
                <a:solidFill>
                  <a:srgbClr val="3B5599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2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3" name="灯片编号占位符 5">
            <a:extLst>
              <a:ext uri="{FF2B5EF4-FFF2-40B4-BE49-F238E27FC236}">
                <a16:creationId xmlns:a16="http://schemas.microsoft.com/office/drawing/2014/main" xmlns="" id="{7788CA76-3635-44B1-8E44-5C37932B7CC4}"/>
              </a:ext>
            </a:extLst>
          </p:cNvPr>
          <p:cNvSpPr txBox="1">
            <a:spLocks/>
          </p:cNvSpPr>
          <p:nvPr userDrawn="1"/>
        </p:nvSpPr>
        <p:spPr>
          <a:xfrm>
            <a:off x="6822029" y="4657492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66B0584-B574-45AA-83E6-2A50F6165E91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xmlns="" id="{2952E0E9-E8C5-4D49-9C17-7EF575706F4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4596376"/>
            <a:ext cx="654065" cy="423646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xmlns="" id="{951CDE49-D5B6-4EB5-B4FD-62D9AC980ED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5137" y="100147"/>
            <a:ext cx="1224136" cy="455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4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414561"/>
            <a:ext cx="3008313" cy="87153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414561"/>
            <a:ext cx="5111750" cy="438943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286098"/>
            <a:ext cx="3008313" cy="35179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cxnSp>
        <p:nvCxnSpPr>
          <p:cNvPr id="17" name="直线连接符 8"/>
          <p:cNvCxnSpPr/>
          <p:nvPr userDrawn="1"/>
        </p:nvCxnSpPr>
        <p:spPr>
          <a:xfrm>
            <a:off x="1255171" y="4793122"/>
            <a:ext cx="590558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5">
            <a:extLst>
              <a:ext uri="{FF2B5EF4-FFF2-40B4-BE49-F238E27FC236}">
                <a16:creationId xmlns:a16="http://schemas.microsoft.com/office/drawing/2014/main" xmlns="" id="{44256BAB-79DF-4F8F-9562-4BF9E1A5EAE3}"/>
              </a:ext>
            </a:extLst>
          </p:cNvPr>
          <p:cNvSpPr txBox="1">
            <a:spLocks/>
          </p:cNvSpPr>
          <p:nvPr userDrawn="1"/>
        </p:nvSpPr>
        <p:spPr>
          <a:xfrm>
            <a:off x="6822029" y="4657492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66B0584-B574-45AA-83E6-2A50F6165E91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xmlns="" id="{9B28E507-1004-4F34-9538-18B81EF1CE4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4596376"/>
            <a:ext cx="654065" cy="423646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xmlns="" id="{25D8ED52-162C-4613-BC21-F091705BC57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5137" y="100147"/>
            <a:ext cx="1224136" cy="455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3361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900"/>
            <a:ext cx="5486400" cy="6032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cxnSp>
        <p:nvCxnSpPr>
          <p:cNvPr id="10" name="直线连接符 8"/>
          <p:cNvCxnSpPr/>
          <p:nvPr userDrawn="1"/>
        </p:nvCxnSpPr>
        <p:spPr>
          <a:xfrm>
            <a:off x="1255171" y="4793122"/>
            <a:ext cx="590558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 userDrawn="1"/>
        </p:nvSpPr>
        <p:spPr>
          <a:xfrm>
            <a:off x="8909273" y="397627"/>
            <a:ext cx="244944" cy="731121"/>
          </a:xfrm>
          <a:prstGeom prst="rect">
            <a:avLst/>
          </a:prstGeom>
          <a:solidFill>
            <a:srgbClr val="3B5599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Freeform 5"/>
          <p:cNvSpPr>
            <a:spLocks noChangeAspect="1"/>
          </p:cNvSpPr>
          <p:nvPr userDrawn="1"/>
        </p:nvSpPr>
        <p:spPr bwMode="auto">
          <a:xfrm>
            <a:off x="51558" y="101161"/>
            <a:ext cx="344428" cy="296466"/>
          </a:xfrm>
          <a:custGeom>
            <a:avLst/>
            <a:gdLst>
              <a:gd name="T0" fmla="*/ 587 w 587"/>
              <a:gd name="T1" fmla="*/ 339 h 677"/>
              <a:gd name="T2" fmla="*/ 293 w 587"/>
              <a:gd name="T3" fmla="*/ 508 h 677"/>
              <a:gd name="T4" fmla="*/ 0 w 587"/>
              <a:gd name="T5" fmla="*/ 677 h 677"/>
              <a:gd name="T6" fmla="*/ 0 w 587"/>
              <a:gd name="T7" fmla="*/ 339 h 677"/>
              <a:gd name="T8" fmla="*/ 0 w 587"/>
              <a:gd name="T9" fmla="*/ 0 h 677"/>
              <a:gd name="T10" fmla="*/ 293 w 587"/>
              <a:gd name="T11" fmla="*/ 169 h 677"/>
              <a:gd name="T12" fmla="*/ 587 w 587"/>
              <a:gd name="T13" fmla="*/ 339 h 6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87" h="677">
                <a:moveTo>
                  <a:pt x="587" y="339"/>
                </a:moveTo>
                <a:lnTo>
                  <a:pt x="293" y="508"/>
                </a:lnTo>
                <a:lnTo>
                  <a:pt x="0" y="677"/>
                </a:lnTo>
                <a:lnTo>
                  <a:pt x="0" y="339"/>
                </a:lnTo>
                <a:lnTo>
                  <a:pt x="0" y="0"/>
                </a:lnTo>
                <a:lnTo>
                  <a:pt x="293" y="169"/>
                </a:lnTo>
                <a:lnTo>
                  <a:pt x="587" y="339"/>
                </a:lnTo>
                <a:close/>
              </a:path>
            </a:pathLst>
          </a:custGeom>
          <a:solidFill>
            <a:srgbClr val="3B5599"/>
          </a:solidFill>
          <a:ln>
            <a:noFill/>
          </a:ln>
          <a:extLst/>
        </p:spPr>
        <p:txBody>
          <a:bodyPr/>
          <a:lstStyle/>
          <a:p>
            <a:endParaRPr lang="zh-CN" altLang="en-US"/>
          </a:p>
        </p:txBody>
      </p:sp>
      <p:sp>
        <p:nvSpPr>
          <p:cNvPr id="13" name="标题 1"/>
          <p:cNvSpPr txBox="1">
            <a:spLocks/>
          </p:cNvSpPr>
          <p:nvPr userDrawn="1"/>
        </p:nvSpPr>
        <p:spPr>
          <a:xfrm>
            <a:off x="473714" y="-7781"/>
            <a:ext cx="8229600" cy="563307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kern="1200">
                <a:solidFill>
                  <a:srgbClr val="3B5599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dirty="0"/>
              <a:t>单击此处编辑母版标题样式</a:t>
            </a:r>
          </a:p>
        </p:txBody>
      </p:sp>
      <p:sp>
        <p:nvSpPr>
          <p:cNvPr id="14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5" name="灯片编号占位符 5">
            <a:extLst>
              <a:ext uri="{FF2B5EF4-FFF2-40B4-BE49-F238E27FC236}">
                <a16:creationId xmlns:a16="http://schemas.microsoft.com/office/drawing/2014/main" xmlns="" id="{AC22E932-D6C7-430D-8B97-68ECDD70E810}"/>
              </a:ext>
            </a:extLst>
          </p:cNvPr>
          <p:cNvSpPr txBox="1">
            <a:spLocks/>
          </p:cNvSpPr>
          <p:nvPr userDrawn="1"/>
        </p:nvSpPr>
        <p:spPr>
          <a:xfrm>
            <a:off x="6822029" y="4657492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66B0584-B574-45AA-83E6-2A50F6165E91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xmlns="" id="{489220DF-D6B3-47BF-8DEB-1B0EB7313AE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4596376"/>
            <a:ext cx="654065" cy="423646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xmlns="" id="{17FF1005-0088-4359-9C9F-FA5E18656A5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5137" y="100147"/>
            <a:ext cx="1224136" cy="455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164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990CEA-243A-4100-AB2B-5E140C604947}" type="datetime1">
              <a:rPr lang="zh-CN" altLang="en-US" smtClean="0"/>
              <a:t>2018/3/11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6B0584-B574-45AA-83E6-2A50F6165E9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86641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35" r:id="rId2"/>
    <p:sldLayoutId id="2147483734" r:id="rId3"/>
    <p:sldLayoutId id="2147483721" r:id="rId4"/>
    <p:sldLayoutId id="2147483722" r:id="rId5"/>
    <p:sldLayoutId id="2147483723" r:id="rId6"/>
    <p:sldLayoutId id="2147483725" r:id="rId7"/>
    <p:sldLayoutId id="2147483727" r:id="rId8"/>
    <p:sldLayoutId id="2147483728" r:id="rId9"/>
    <p:sldLayoutId id="2147483729" r:id="rId10"/>
    <p:sldLayoutId id="2147483730" r:id="rId11"/>
    <p:sldLayoutId id="2147483731" r:id="rId12"/>
    <p:sldLayoutId id="2147483732" r:id="rId13"/>
    <p:sldLayoutId id="2147483733" r:id="rId14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6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CN" altLang="en-US" sz="3600" dirty="0" smtClean="0">
                <a:solidFill>
                  <a:srgbClr val="3B5599"/>
                </a:solidFill>
                <a:latin typeface="微软雅黑" pitchFamily="34" charset="-122"/>
                <a:ea typeface="微软雅黑" pitchFamily="34" charset="-122"/>
              </a:rPr>
              <a:t>卷积特征的使用</a:t>
            </a:r>
            <a:endParaRPr lang="zh-CN" altLang="en-US" sz="3600" dirty="0">
              <a:solidFill>
                <a:srgbClr val="3B559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zh-CN" altLang="en-US" sz="2000" dirty="0">
              <a:solidFill>
                <a:schemeClr val="bg1">
                  <a:lumMod val="6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98775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Style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transfer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633" y="605838"/>
            <a:ext cx="5472608" cy="4249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98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Deep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dream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608" y="843558"/>
            <a:ext cx="6152232" cy="3854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047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42553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第七周 卷积神经网络</a:t>
            </a:r>
            <a:endParaRPr kumimoji="1"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zh-CN" dirty="0" smtClean="0"/>
              <a:t>Slim</a:t>
            </a:r>
            <a:r>
              <a:rPr kumimoji="1" lang="zh-CN" altLang="en-US" dirty="0" smtClean="0"/>
              <a:t>框架介绍和作业情况</a:t>
            </a:r>
          </a:p>
          <a:p>
            <a:r>
              <a:rPr kumimoji="1" lang="zh-CN" altLang="en-US" dirty="0" smtClean="0"/>
              <a:t>卷积网络的一些应用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82344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xmlns="" id="{6DAA2835-F1C7-4455-B76B-1A35B4070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卷积神经网络生成的特征</a:t>
            </a:r>
            <a:endParaRPr lang="zh-CN" altLang="en-US" dirty="0"/>
          </a:p>
        </p:txBody>
      </p:sp>
      <p:sp>
        <p:nvSpPr>
          <p:cNvPr id="6" name="副标题 5">
            <a:extLst>
              <a:ext uri="{FF2B5EF4-FFF2-40B4-BE49-F238E27FC236}">
                <a16:creationId xmlns:a16="http://schemas.microsoft.com/office/drawing/2014/main" xmlns="" id="{3AF1AE6E-0EFA-45A4-9C8C-E4488D97743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 smtClean="0"/>
              <a:t>介绍</a:t>
            </a:r>
          </a:p>
          <a:p>
            <a:r>
              <a:rPr lang="zh-CN" altLang="en-US" dirty="0" smtClean="0"/>
              <a:t>置信度</a:t>
            </a:r>
          </a:p>
          <a:p>
            <a:r>
              <a:rPr lang="zh-CN" altLang="en-US" dirty="0" smtClean="0"/>
              <a:t>相似度</a:t>
            </a:r>
          </a:p>
          <a:p>
            <a:r>
              <a:rPr lang="zh-CN" altLang="en-US" dirty="0" smtClean="0"/>
              <a:t>一些使用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07462981"/>
      </p:ext>
    </p:extLst>
  </p:cSld>
  <p:clrMapOvr>
    <a:masterClrMapping/>
  </p:clrMapOvr>
  <p:transition spd="med" advTm="27449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4F9C324A-183A-4AB5-BF2E-679D68A87C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卷积网络的特征提取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843558"/>
            <a:ext cx="6008836" cy="3528593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5292080" y="2283718"/>
            <a:ext cx="432048" cy="720080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3640296" y="915365"/>
            <a:ext cx="52052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kumimoji="1" lang="zh-CN" altLang="en-US" dirty="0" smtClean="0"/>
              <a:t>通常把最后一个分类器之前的</a:t>
            </a:r>
            <a:r>
              <a:rPr kumimoji="1" lang="en-US" altLang="zh-CN" dirty="0" smtClean="0"/>
              <a:t>1</a:t>
            </a:r>
            <a:r>
              <a:rPr kumimoji="1" lang="zh-CN" altLang="en-US" dirty="0" smtClean="0"/>
              <a:t>*</a:t>
            </a:r>
            <a:r>
              <a:rPr kumimoji="1" lang="en-US" altLang="zh-CN" dirty="0" smtClean="0"/>
              <a:t>1</a:t>
            </a:r>
            <a:r>
              <a:rPr kumimoji="1" lang="zh-CN" altLang="en-US" dirty="0" smtClean="0"/>
              <a:t>*</a:t>
            </a:r>
            <a:r>
              <a:rPr kumimoji="1" lang="en-US" altLang="zh-CN" dirty="0" smtClean="0"/>
              <a:t>n</a:t>
            </a:r>
            <a:r>
              <a:rPr kumimoji="1" lang="zh-CN" altLang="en-US" dirty="0" smtClean="0"/>
              <a:t>的特征向量</a:t>
            </a:r>
            <a:br>
              <a:rPr kumimoji="1" lang="zh-CN" altLang="en-US" dirty="0" smtClean="0"/>
            </a:br>
            <a:r>
              <a:rPr kumimoji="1" lang="zh-CN" altLang="en-US" dirty="0" smtClean="0"/>
              <a:t>作为输入图片的特征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54994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特征使用</a:t>
            </a:r>
            <a:endParaRPr kumimoji="1"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867266" y="754144"/>
            <a:ext cx="4782078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kumimoji="1" lang="zh-CN" altLang="en-US" dirty="0" smtClean="0"/>
              <a:t>分类</a:t>
            </a:r>
            <a:br>
              <a:rPr kumimoji="1" lang="zh-CN" altLang="en-US" dirty="0" smtClean="0"/>
            </a:br>
            <a:r>
              <a:rPr kumimoji="1" lang="zh-CN" altLang="en-US" dirty="0" smtClean="0"/>
              <a:t>假设每张图片最后获得了</a:t>
            </a:r>
            <a:r>
              <a:rPr kumimoji="1" lang="en-US" altLang="zh-CN" dirty="0" smtClean="0"/>
              <a:t>6</a:t>
            </a:r>
            <a:r>
              <a:rPr kumimoji="1" lang="zh-CN" altLang="en-US" dirty="0" smtClean="0"/>
              <a:t>维特征向量</a:t>
            </a:r>
            <a:r>
              <a:rPr kumimoji="1" lang="en-US" altLang="zh-CN" dirty="0" smtClean="0"/>
              <a:t>v</a:t>
            </a:r>
            <a:r>
              <a:rPr kumimoji="1" lang="zh-CN" altLang="en-US" dirty="0" smtClean="0"/>
              <a:t/>
            </a:r>
            <a:br>
              <a:rPr kumimoji="1" lang="zh-CN" altLang="en-US" dirty="0" smtClean="0"/>
            </a:br>
            <a:r>
              <a:rPr kumimoji="1" lang="zh-CN" altLang="en-US" dirty="0" smtClean="0"/>
              <a:t/>
            </a:r>
            <a:br>
              <a:rPr kumimoji="1" lang="zh-CN" altLang="en-US" dirty="0" smtClean="0"/>
            </a:br>
            <a:r>
              <a:rPr kumimoji="1" lang="zh-CN" altLang="en-US" dirty="0" smtClean="0"/>
              <a:t/>
            </a:r>
            <a:br>
              <a:rPr kumimoji="1" lang="zh-CN" altLang="en-US" dirty="0" smtClean="0"/>
            </a:br>
            <a:r>
              <a:rPr kumimoji="1" lang="zh-CN" altLang="en-US" dirty="0" smtClean="0"/>
              <a:t/>
            </a:r>
            <a:br>
              <a:rPr kumimoji="1" lang="zh-CN" altLang="en-US" dirty="0" smtClean="0"/>
            </a:br>
            <a:r>
              <a:rPr kumimoji="1" lang="zh-CN" altLang="en-US" dirty="0" smtClean="0"/>
              <a:t>最后要分为</a:t>
            </a:r>
            <a:r>
              <a:rPr kumimoji="1" lang="en-US" altLang="zh-CN" dirty="0" smtClean="0"/>
              <a:t>3</a:t>
            </a:r>
            <a:r>
              <a:rPr kumimoji="1" lang="zh-CN" altLang="en-US" dirty="0" smtClean="0"/>
              <a:t>类，那么分类矩阵应该是</a:t>
            </a:r>
            <a:r>
              <a:rPr kumimoji="1" lang="en-US" altLang="zh-CN" dirty="0" smtClean="0"/>
              <a:t>[6,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3]</a:t>
            </a:r>
            <a:r>
              <a:rPr kumimoji="1" lang="zh-CN" altLang="en-US" dirty="0" smtClean="0"/>
              <a:t/>
            </a:r>
            <a:br>
              <a:rPr kumimoji="1" lang="zh-CN" altLang="en-US" dirty="0" smtClean="0"/>
            </a:br>
            <a:r>
              <a:rPr kumimoji="1" lang="zh-CN" altLang="en-US" dirty="0" smtClean="0"/>
              <a:t/>
            </a:r>
            <a:br>
              <a:rPr kumimoji="1" lang="zh-CN" altLang="en-US" dirty="0" smtClean="0"/>
            </a:br>
            <a:r>
              <a:rPr kumimoji="1" lang="zh-CN" altLang="en-US" dirty="0" smtClean="0"/>
              <a:t/>
            </a:r>
            <a:br>
              <a:rPr kumimoji="1" lang="zh-CN" altLang="en-US" dirty="0" smtClean="0"/>
            </a:br>
            <a:r>
              <a:rPr kumimoji="1" lang="zh-CN" altLang="en-US" dirty="0" smtClean="0"/>
              <a:t/>
            </a:r>
            <a:br>
              <a:rPr kumimoji="1" lang="zh-CN" altLang="en-US" dirty="0" smtClean="0"/>
            </a:br>
            <a:r>
              <a:rPr kumimoji="1" lang="zh-CN" altLang="en-US" dirty="0" smtClean="0"/>
              <a:t/>
            </a:r>
            <a:br>
              <a:rPr kumimoji="1" lang="zh-CN" altLang="en-US" dirty="0" smtClean="0"/>
            </a:br>
            <a:r>
              <a:rPr kumimoji="1" lang="zh-CN" altLang="en-US" dirty="0" smtClean="0"/>
              <a:t/>
            </a:r>
            <a:br>
              <a:rPr kumimoji="1" lang="zh-CN" altLang="en-US" dirty="0" smtClean="0"/>
            </a:br>
            <a:r>
              <a:rPr kumimoji="1" lang="zh-CN" altLang="en-US" dirty="0" smtClean="0"/>
              <a:t>最后分类结果为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640" y="2508470"/>
            <a:ext cx="4096866" cy="123268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9372" y="1406960"/>
            <a:ext cx="7531100" cy="2286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9372" y="4112788"/>
            <a:ext cx="3771900" cy="27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47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特征使用</a:t>
            </a:r>
            <a:endParaRPr kumimoji="1"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867266" y="754144"/>
            <a:ext cx="4782078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kumimoji="1" lang="zh-CN" altLang="en-US" dirty="0" smtClean="0"/>
              <a:t>分类</a:t>
            </a:r>
            <a:br>
              <a:rPr kumimoji="1" lang="zh-CN" altLang="en-US" dirty="0" smtClean="0"/>
            </a:br>
            <a:r>
              <a:rPr kumimoji="1" lang="zh-CN" altLang="en-US" dirty="0" smtClean="0"/>
              <a:t>假设每张图片最后获得了</a:t>
            </a:r>
            <a:r>
              <a:rPr kumimoji="1" lang="en-US" altLang="zh-CN" dirty="0" smtClean="0"/>
              <a:t>6</a:t>
            </a:r>
            <a:r>
              <a:rPr kumimoji="1" lang="zh-CN" altLang="en-US" dirty="0" smtClean="0"/>
              <a:t>维特征向量</a:t>
            </a:r>
            <a:r>
              <a:rPr kumimoji="1" lang="en-US" altLang="zh-CN" dirty="0" smtClean="0"/>
              <a:t>v</a:t>
            </a:r>
            <a:r>
              <a:rPr kumimoji="1" lang="zh-CN" altLang="en-US" dirty="0" smtClean="0"/>
              <a:t/>
            </a:r>
            <a:br>
              <a:rPr kumimoji="1" lang="zh-CN" altLang="en-US" dirty="0" smtClean="0"/>
            </a:br>
            <a:r>
              <a:rPr kumimoji="1" lang="zh-CN" altLang="en-US" dirty="0" smtClean="0"/>
              <a:t/>
            </a:r>
            <a:br>
              <a:rPr kumimoji="1" lang="zh-CN" altLang="en-US" dirty="0" smtClean="0"/>
            </a:br>
            <a:r>
              <a:rPr kumimoji="1" lang="zh-CN" altLang="en-US" dirty="0" smtClean="0"/>
              <a:t/>
            </a:r>
            <a:br>
              <a:rPr kumimoji="1" lang="zh-CN" altLang="en-US" dirty="0" smtClean="0"/>
            </a:br>
            <a:r>
              <a:rPr kumimoji="1" lang="zh-CN" altLang="en-US" dirty="0" smtClean="0"/>
              <a:t/>
            </a:r>
            <a:br>
              <a:rPr kumimoji="1" lang="zh-CN" altLang="en-US" dirty="0" smtClean="0"/>
            </a:br>
            <a:r>
              <a:rPr kumimoji="1" lang="zh-CN" altLang="en-US" dirty="0" smtClean="0"/>
              <a:t>最后要分为</a:t>
            </a:r>
            <a:r>
              <a:rPr kumimoji="1" lang="en-US" altLang="zh-CN" dirty="0" smtClean="0"/>
              <a:t>3</a:t>
            </a:r>
            <a:r>
              <a:rPr kumimoji="1" lang="zh-CN" altLang="en-US" dirty="0" smtClean="0"/>
              <a:t>类，那么分类矩阵应该是</a:t>
            </a:r>
            <a:r>
              <a:rPr kumimoji="1" lang="en-US" altLang="zh-CN" dirty="0" smtClean="0"/>
              <a:t>[6,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3]</a:t>
            </a:r>
            <a:r>
              <a:rPr kumimoji="1" lang="zh-CN" altLang="en-US" dirty="0" smtClean="0"/>
              <a:t/>
            </a:r>
            <a:br>
              <a:rPr kumimoji="1" lang="zh-CN" altLang="en-US" dirty="0" smtClean="0"/>
            </a:br>
            <a:r>
              <a:rPr kumimoji="1" lang="zh-CN" altLang="en-US" dirty="0" smtClean="0"/>
              <a:t/>
            </a:r>
            <a:br>
              <a:rPr kumimoji="1" lang="zh-CN" altLang="en-US" dirty="0" smtClean="0"/>
            </a:br>
            <a:r>
              <a:rPr kumimoji="1" lang="zh-CN" altLang="en-US" dirty="0" smtClean="0"/>
              <a:t/>
            </a:r>
            <a:br>
              <a:rPr kumimoji="1" lang="zh-CN" altLang="en-US" dirty="0" smtClean="0"/>
            </a:br>
            <a:r>
              <a:rPr kumimoji="1" lang="zh-CN" altLang="en-US" dirty="0" smtClean="0"/>
              <a:t/>
            </a:r>
            <a:br>
              <a:rPr kumimoji="1" lang="zh-CN" altLang="en-US" dirty="0" smtClean="0"/>
            </a:br>
            <a:r>
              <a:rPr kumimoji="1" lang="zh-CN" altLang="en-US" dirty="0" smtClean="0"/>
              <a:t/>
            </a:r>
            <a:br>
              <a:rPr kumimoji="1" lang="zh-CN" altLang="en-US" dirty="0" smtClean="0"/>
            </a:br>
            <a:r>
              <a:rPr kumimoji="1" lang="zh-CN" altLang="en-US" dirty="0" smtClean="0"/>
              <a:t/>
            </a:r>
            <a:br>
              <a:rPr kumimoji="1" lang="zh-CN" altLang="en-US" dirty="0" smtClean="0"/>
            </a:br>
            <a:r>
              <a:rPr kumimoji="1" lang="zh-CN" altLang="en-US" dirty="0" smtClean="0"/>
              <a:t>最后分类结果为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640" y="2508470"/>
            <a:ext cx="4096866" cy="123268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9372" y="1406960"/>
            <a:ext cx="7531100" cy="2286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9372" y="4112788"/>
            <a:ext cx="3771900" cy="27940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3923928" y="1406960"/>
            <a:ext cx="1137344" cy="228600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4139952" y="2896212"/>
            <a:ext cx="1137344" cy="228600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1683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置信度</a:t>
            </a:r>
            <a:endParaRPr kumimoji="1"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867266" y="754144"/>
            <a:ext cx="2371162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kumimoji="1" lang="zh-CN" altLang="en-US" dirty="0" smtClean="0"/>
              <a:t>分类结果的</a:t>
            </a:r>
            <a:r>
              <a:rPr kumimoji="1" lang="en-US" altLang="zh-CN" dirty="0" err="1" smtClean="0"/>
              <a:t>softmax</a:t>
            </a:r>
            <a:r>
              <a:rPr kumimoji="1" lang="zh-CN" altLang="en-US" dirty="0" smtClean="0"/>
              <a:t/>
            </a:r>
            <a:br>
              <a:rPr kumimoji="1" lang="zh-CN" altLang="en-US" dirty="0" smtClean="0"/>
            </a:br>
            <a:r>
              <a:rPr kumimoji="1" lang="zh-CN" altLang="en-US" dirty="0" smtClean="0"/>
              <a:t>例如，</a:t>
            </a:r>
            <a:r>
              <a:rPr kumimoji="1" lang="en-US" altLang="zh-CN" dirty="0" err="1" smtClean="0"/>
              <a:t>logits</a:t>
            </a:r>
            <a:r>
              <a:rPr kumimoji="1" lang="en-US" altLang="zh-CN" dirty="0" smtClean="0"/>
              <a:t>=</a:t>
            </a:r>
            <a:r>
              <a:rPr kumimoji="1" lang="zh-CN" altLang="en-US" dirty="0" smtClean="0"/>
              <a:t/>
            </a:r>
            <a:br>
              <a:rPr kumimoji="1" lang="zh-CN" altLang="en-US" dirty="0" smtClean="0"/>
            </a:br>
            <a:r>
              <a:rPr kumimoji="1" lang="zh-CN" altLang="en-US" dirty="0" smtClean="0"/>
              <a:t/>
            </a:r>
            <a:br>
              <a:rPr kumimoji="1" lang="zh-CN" altLang="en-US" dirty="0" smtClean="0"/>
            </a:br>
            <a:r>
              <a:rPr kumimoji="1" lang="zh-CN" altLang="en-US" dirty="0" smtClean="0"/>
              <a:t/>
            </a:r>
            <a:br>
              <a:rPr kumimoji="1" lang="zh-CN" altLang="en-US" dirty="0" smtClean="0"/>
            </a:br>
            <a:r>
              <a:rPr kumimoji="1" lang="en-US" altLang="zh-CN" dirty="0" err="1" smtClean="0"/>
              <a:t>softmax</a:t>
            </a:r>
            <a:r>
              <a:rPr kumimoji="1" lang="en-US" altLang="zh-CN" dirty="0" smtClean="0"/>
              <a:t>=</a:t>
            </a:r>
            <a:r>
              <a:rPr kumimoji="1" lang="zh-CN" altLang="en-US" dirty="0" smtClean="0"/>
              <a:t/>
            </a:r>
            <a:br>
              <a:rPr kumimoji="1" lang="zh-CN" altLang="en-US" dirty="0" smtClean="0"/>
            </a:br>
            <a:r>
              <a:rPr kumimoji="1" lang="zh-CN" altLang="en-US" dirty="0" smtClean="0"/>
              <a:t/>
            </a:r>
            <a:br>
              <a:rPr kumimoji="1" lang="zh-CN" altLang="en-US" dirty="0" smtClean="0"/>
            </a:br>
            <a:r>
              <a:rPr kumimoji="1" lang="zh-CN" altLang="en-US" dirty="0" smtClean="0"/>
              <a:t/>
            </a:r>
            <a:br>
              <a:rPr kumimoji="1" lang="zh-CN" altLang="en-US" dirty="0" smtClean="0"/>
            </a:br>
            <a:r>
              <a:rPr kumimoji="1" lang="en-US" altLang="zh-CN" dirty="0" err="1" smtClean="0"/>
              <a:t>logits</a:t>
            </a:r>
            <a:r>
              <a:rPr kumimoji="1" lang="en-US" altLang="zh-CN" dirty="0" smtClean="0"/>
              <a:t>=</a:t>
            </a:r>
            <a:r>
              <a:rPr kumimoji="1" lang="zh-CN" altLang="en-US" dirty="0" smtClean="0"/>
              <a:t/>
            </a:r>
            <a:br>
              <a:rPr kumimoji="1" lang="zh-CN" altLang="en-US" dirty="0" smtClean="0"/>
            </a:br>
            <a:r>
              <a:rPr kumimoji="1" lang="zh-CN" altLang="en-US" dirty="0" smtClean="0"/>
              <a:t/>
            </a:r>
            <a:br>
              <a:rPr kumimoji="1" lang="zh-CN" altLang="en-US" dirty="0" smtClean="0"/>
            </a:br>
            <a:r>
              <a:rPr kumimoji="1" lang="zh-CN" altLang="en-US" dirty="0" smtClean="0"/>
              <a:t/>
            </a:r>
            <a:br>
              <a:rPr kumimoji="1" lang="zh-CN" altLang="en-US" dirty="0" smtClean="0"/>
            </a:br>
            <a:r>
              <a:rPr kumimoji="1" lang="en-US" altLang="zh-CN" dirty="0" err="1" smtClean="0"/>
              <a:t>softmax</a:t>
            </a:r>
            <a:r>
              <a:rPr kumimoji="1" lang="en-US" altLang="zh-CN" dirty="0" smtClean="0"/>
              <a:t>=</a:t>
            </a:r>
            <a:r>
              <a:rPr kumimoji="1" lang="zh-CN" altLang="en-US" dirty="0" smtClean="0"/>
              <a:t/>
            </a:r>
            <a:br>
              <a:rPr kumimoji="1" lang="zh-CN" altLang="en-US" dirty="0" smtClean="0"/>
            </a:br>
            <a:endParaRPr kumimoji="1" lang="zh-CN" altLang="en-US" dirty="0" smtClean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372" y="1399175"/>
            <a:ext cx="3771900" cy="27940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3923928" y="1406960"/>
            <a:ext cx="1137344" cy="228600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8422" y="2196606"/>
            <a:ext cx="3733800" cy="254000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3912162" y="2222006"/>
            <a:ext cx="1137344" cy="228600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9769" y="3105952"/>
            <a:ext cx="3695700" cy="2413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46522" y="3875598"/>
            <a:ext cx="3695700" cy="25400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5646656" y="2139702"/>
            <a:ext cx="23089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 smtClean="0"/>
              <a:t>Var</a:t>
            </a:r>
            <a:r>
              <a:rPr kumimoji="1" lang="en-US" altLang="zh-CN" dirty="0" smtClean="0"/>
              <a:t>=</a:t>
            </a:r>
            <a:r>
              <a:rPr lang="is-IS" altLang="zh-CN" dirty="0"/>
              <a:t>0.0586985419059</a:t>
            </a:r>
            <a:endParaRPr kumimoji="1" lang="zh-CN" altLang="en-US" dirty="0"/>
          </a:p>
        </p:txBody>
      </p:sp>
      <p:sp>
        <p:nvSpPr>
          <p:cNvPr id="13" name="文本框 12"/>
          <p:cNvSpPr txBox="1"/>
          <p:nvPr/>
        </p:nvSpPr>
        <p:spPr>
          <a:xfrm>
            <a:off x="5652120" y="3959258"/>
            <a:ext cx="2539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 smtClean="0"/>
              <a:t>Var</a:t>
            </a:r>
            <a:r>
              <a:rPr kumimoji="1" lang="en-US" altLang="zh-CN" dirty="0" smtClean="0"/>
              <a:t>=</a:t>
            </a:r>
            <a:r>
              <a:rPr lang="is-IS" altLang="zh-CN" dirty="0"/>
              <a:t>0.000706710003228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69603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相似度</a:t>
            </a:r>
            <a:endParaRPr kumimoji="1"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952107" y="914400"/>
            <a:ext cx="416652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kumimoji="1" lang="zh-CN" altLang="en-US" dirty="0" smtClean="0"/>
              <a:t>两张图片的特征向量可以计算相似度</a:t>
            </a:r>
          </a:p>
          <a:p>
            <a:pPr marL="742950" lvl="1" indent="-285750">
              <a:buFont typeface="Arial" charset="0"/>
              <a:buChar char="•"/>
            </a:pPr>
            <a:r>
              <a:rPr kumimoji="1" lang="en-US" altLang="zh-CN" dirty="0" smtClean="0"/>
              <a:t>L2</a:t>
            </a:r>
            <a:r>
              <a:rPr kumimoji="1" lang="zh-CN" altLang="en-US" dirty="0" smtClean="0"/>
              <a:t>距离</a:t>
            </a:r>
          </a:p>
          <a:p>
            <a:pPr marL="742950" lvl="1" indent="-285750">
              <a:buFont typeface="Arial" charset="0"/>
              <a:buChar char="•"/>
            </a:pPr>
            <a:r>
              <a:rPr kumimoji="1" lang="zh-CN" altLang="en-US" dirty="0" smtClean="0"/>
              <a:t>余弦距离</a:t>
            </a:r>
            <a:endParaRPr kumimoji="1"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7984" y="1924330"/>
            <a:ext cx="3793232" cy="271436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223" y="1936425"/>
            <a:ext cx="3973691" cy="2518916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08104" y="267074"/>
            <a:ext cx="1260178" cy="1570656"/>
          </a:xfrm>
          <a:prstGeom prst="rect">
            <a:avLst/>
          </a:prstGeom>
        </p:spPr>
      </p:pic>
      <p:cxnSp>
        <p:nvCxnSpPr>
          <p:cNvPr id="10" name="直线箭头连接符 9"/>
          <p:cNvCxnSpPr/>
          <p:nvPr/>
        </p:nvCxnSpPr>
        <p:spPr>
          <a:xfrm>
            <a:off x="5118632" y="1052402"/>
            <a:ext cx="20456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线箭头连接符 11"/>
          <p:cNvCxnSpPr/>
          <p:nvPr/>
        </p:nvCxnSpPr>
        <p:spPr>
          <a:xfrm flipV="1">
            <a:off x="6228184" y="96791"/>
            <a:ext cx="0" cy="17409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6499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使用特征重建数据</a:t>
            </a:r>
            <a:endParaRPr kumimoji="1"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1055802" y="876693"/>
            <a:ext cx="706462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kumimoji="1" lang="zh-CN" altLang="en-US" dirty="0" smtClean="0"/>
              <a:t>当输入</a:t>
            </a:r>
            <a:r>
              <a:rPr kumimoji="1" lang="en-US" altLang="zh-CN" dirty="0" smtClean="0"/>
              <a:t>x</a:t>
            </a:r>
            <a:r>
              <a:rPr kumimoji="1" lang="zh-CN" altLang="en-US" dirty="0" smtClean="0"/>
              <a:t>在某一层卷积上产生了特征</a:t>
            </a:r>
            <a:r>
              <a:rPr kumimoji="1" lang="en-US" altLang="zh-CN" dirty="0" smtClean="0"/>
              <a:t>f</a:t>
            </a:r>
            <a:endParaRPr kumimoji="1" lang="zh-CN" altLang="en-US" dirty="0" smtClean="0"/>
          </a:p>
          <a:p>
            <a:pPr marL="742950" lvl="1" indent="-285750">
              <a:buFont typeface="Arial" charset="0"/>
              <a:buChar char="•"/>
            </a:pPr>
            <a:r>
              <a:rPr kumimoji="1" lang="zh-CN" altLang="en-US" dirty="0" smtClean="0"/>
              <a:t>记录这个特征</a:t>
            </a:r>
            <a:r>
              <a:rPr kumimoji="1" lang="en-US" altLang="zh-CN" dirty="0" smtClean="0"/>
              <a:t>f</a:t>
            </a:r>
            <a:endParaRPr kumimoji="1" lang="zh-CN" altLang="en-US" dirty="0" smtClean="0"/>
          </a:p>
          <a:p>
            <a:pPr marL="742950" lvl="1" indent="-285750">
              <a:buFont typeface="Arial" charset="0"/>
              <a:buChar char="•"/>
            </a:pPr>
            <a:r>
              <a:rPr kumimoji="1" lang="zh-CN" altLang="en-US" dirty="0" smtClean="0"/>
              <a:t>固定权重（不进行优化）</a:t>
            </a:r>
          </a:p>
          <a:p>
            <a:pPr marL="742950" lvl="1" indent="-285750">
              <a:buFont typeface="Arial" charset="0"/>
              <a:buChar char="•"/>
            </a:pPr>
            <a:r>
              <a:rPr kumimoji="1" lang="zh-CN" altLang="en-US" dirty="0" smtClean="0"/>
              <a:t>将同形状</a:t>
            </a:r>
            <a:r>
              <a:rPr kumimoji="1" lang="en-US" altLang="zh-CN" dirty="0" smtClean="0"/>
              <a:t>x’</a:t>
            </a:r>
            <a:r>
              <a:rPr kumimoji="1" lang="zh-CN" altLang="en-US" dirty="0" smtClean="0"/>
              <a:t>作为可变量，随机初始化，输入网络，得到特征</a:t>
            </a:r>
            <a:r>
              <a:rPr kumimoji="1" lang="en-US" altLang="zh-CN" dirty="0" smtClean="0"/>
              <a:t>f’</a:t>
            </a:r>
            <a:endParaRPr kumimoji="1" lang="zh-CN" altLang="en-US" dirty="0" smtClean="0"/>
          </a:p>
          <a:p>
            <a:pPr marL="742950" lvl="1" indent="-285750">
              <a:buFont typeface="Arial" charset="0"/>
              <a:buChar char="•"/>
            </a:pPr>
            <a:r>
              <a:rPr kumimoji="1" lang="zh-CN" altLang="en-US" dirty="0" smtClean="0"/>
              <a:t>以</a:t>
            </a:r>
            <a:r>
              <a:rPr kumimoji="1" lang="en-US" altLang="zh-CN" dirty="0" smtClean="0"/>
              <a:t>f</a:t>
            </a:r>
            <a:r>
              <a:rPr kumimoji="1" lang="zh-CN" altLang="en-US" dirty="0" smtClean="0"/>
              <a:t>为</a:t>
            </a:r>
            <a:r>
              <a:rPr kumimoji="1" lang="en-US" altLang="zh-CN" dirty="0" smtClean="0"/>
              <a:t>ground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truth</a:t>
            </a:r>
            <a:r>
              <a:rPr kumimoji="1" lang="zh-CN" altLang="en-US" dirty="0" smtClean="0"/>
              <a:t>，对</a:t>
            </a:r>
            <a:r>
              <a:rPr kumimoji="1" lang="en-US" altLang="zh-CN" dirty="0" smtClean="0"/>
              <a:t>x’</a:t>
            </a:r>
            <a:r>
              <a:rPr kumimoji="1" lang="zh-CN" altLang="en-US" dirty="0" smtClean="0"/>
              <a:t>进行优化</a:t>
            </a:r>
          </a:p>
          <a:p>
            <a:pPr marL="742950" lvl="1" indent="-285750">
              <a:buFont typeface="Arial" charset="0"/>
              <a:buChar char="•"/>
            </a:pPr>
            <a:r>
              <a:rPr kumimoji="1" lang="zh-CN" altLang="en-US" dirty="0" smtClean="0"/>
              <a:t>可得到近似</a:t>
            </a:r>
            <a:r>
              <a:rPr kumimoji="1" lang="en-US" altLang="zh-CN" dirty="0" smtClean="0"/>
              <a:t>x</a:t>
            </a:r>
            <a:r>
              <a:rPr kumimoji="1" lang="zh-CN" altLang="en-US" dirty="0" smtClean="0"/>
              <a:t>的输入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2631019"/>
            <a:ext cx="2306619" cy="178866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8184" y="2787774"/>
            <a:ext cx="2068802" cy="154846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61445" y="2787774"/>
            <a:ext cx="2037028" cy="1556239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63359" y="2750155"/>
            <a:ext cx="2036746" cy="1581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936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微软雅黑@T">
      <a:majorFont>
        <a:latin typeface="Times New Roman"/>
        <a:ea typeface="微软雅黑"/>
        <a:cs typeface=""/>
      </a:majorFont>
      <a:minorFont>
        <a:latin typeface="Times New Roman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14119</TotalTime>
  <Words>164</Words>
  <Application>Microsoft Macintosh PowerPoint</Application>
  <PresentationFormat>全屏显示(16:9)</PresentationFormat>
  <Paragraphs>44</Paragraphs>
  <Slides>12</Slides>
  <Notes>12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18" baseType="lpstr">
      <vt:lpstr>Calibri</vt:lpstr>
      <vt:lpstr>Times New Roman</vt:lpstr>
      <vt:lpstr>宋体</vt:lpstr>
      <vt:lpstr>微软雅黑</vt:lpstr>
      <vt:lpstr>Arial</vt:lpstr>
      <vt:lpstr>1_自定义设计方案</vt:lpstr>
      <vt:lpstr>卷积特征的使用</vt:lpstr>
      <vt:lpstr>第七周 卷积神经网络</vt:lpstr>
      <vt:lpstr>卷积神经网络生成的特征</vt:lpstr>
      <vt:lpstr>卷积网络的特征提取</vt:lpstr>
      <vt:lpstr>特征使用</vt:lpstr>
      <vt:lpstr>特征使用</vt:lpstr>
      <vt:lpstr>置信度</vt:lpstr>
      <vt:lpstr>相似度</vt:lpstr>
      <vt:lpstr>使用特征重建数据</vt:lpstr>
      <vt:lpstr>Style transfer</vt:lpstr>
      <vt:lpstr>Deep dream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Crystal</dc:creator>
  <cp:lastModifiedBy>Microsoft Office 用户</cp:lastModifiedBy>
  <cp:revision>234</cp:revision>
  <dcterms:created xsi:type="dcterms:W3CDTF">2017-04-27T03:03:22Z</dcterms:created>
  <dcterms:modified xsi:type="dcterms:W3CDTF">2018-03-18T12:32:10Z</dcterms:modified>
</cp:coreProperties>
</file>